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s/slide38.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41.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slides/slide4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Layouts/slideLayout7.xml" ContentType="application/vnd.openxmlformats-officedocument.presentationml.slideLayout+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Default Extension="jpeg" ContentType="image/jpeg"/>
  <Override PartName="/ppt/slideLayouts/slideLayout3.xml" ContentType="application/vnd.openxmlformats-officedocument.presentationml.slide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8" r:id="rId2"/>
    <p:sldId id="256" r:id="rId3"/>
    <p:sldId id="259" r:id="rId4"/>
    <p:sldId id="261" r:id="rId5"/>
    <p:sldId id="262" r:id="rId6"/>
    <p:sldId id="263" r:id="rId7"/>
    <p:sldId id="257" r:id="rId8"/>
    <p:sldId id="264" r:id="rId9"/>
    <p:sldId id="265" r:id="rId10"/>
    <p:sldId id="266" r:id="rId11"/>
    <p:sldId id="267" r:id="rId12"/>
    <p:sldId id="268" r:id="rId13"/>
    <p:sldId id="272" r:id="rId14"/>
    <p:sldId id="269" r:id="rId15"/>
    <p:sldId id="273" r:id="rId16"/>
    <p:sldId id="271" r:id="rId17"/>
    <p:sldId id="270" r:id="rId18"/>
    <p:sldId id="274" r:id="rId19"/>
    <p:sldId id="275" r:id="rId20"/>
    <p:sldId id="276" r:id="rId21"/>
    <p:sldId id="278" r:id="rId22"/>
    <p:sldId id="279" r:id="rId23"/>
    <p:sldId id="280" r:id="rId24"/>
    <p:sldId id="281" r:id="rId25"/>
    <p:sldId id="282" r:id="rId26"/>
    <p:sldId id="283" r:id="rId27"/>
    <p:sldId id="284" r:id="rId28"/>
    <p:sldId id="285" r:id="rId29"/>
    <p:sldId id="286" r:id="rId30"/>
    <p:sldId id="287" r:id="rId31"/>
    <p:sldId id="289" r:id="rId32"/>
    <p:sldId id="288" r:id="rId33"/>
    <p:sldId id="290" r:id="rId34"/>
    <p:sldId id="291" r:id="rId35"/>
    <p:sldId id="292" r:id="rId36"/>
    <p:sldId id="293" r:id="rId37"/>
    <p:sldId id="294" r:id="rId38"/>
    <p:sldId id="295" r:id="rId39"/>
    <p:sldId id="277" r:id="rId40"/>
    <p:sldId id="298" r:id="rId41"/>
    <p:sldId id="299" r:id="rId4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107" autoAdjust="0"/>
    <p:restoredTop sz="94660"/>
  </p:normalViewPr>
  <p:slideViewPr>
    <p:cSldViewPr>
      <p:cViewPr>
        <p:scale>
          <a:sx n="70" d="100"/>
          <a:sy n="70" d="100"/>
        </p:scale>
        <p:origin x="-1176" y="44"/>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s>
</file>

<file path=ppt/media/image1.jpeg>
</file>

<file path=ppt/media/image10.png>
</file>

<file path=ppt/media/image11.png>
</file>

<file path=ppt/media/image12.png>
</file>

<file path=ppt/media/image13.jpeg>
</file>

<file path=ppt/media/image14.png>
</file>

<file path=ppt/media/image15.png>
</file>

<file path=ppt/media/image2.png>
</file>

<file path=ppt/media/image3.png>
</file>

<file path=ppt/media/image4.jpeg>
</file>

<file path=ppt/media/image5.jpeg>
</file>

<file path=ppt/media/image6.jpe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ight Triangle 9"/>
          <p:cNvSpPr/>
          <p:nvPr/>
        </p:nvSpPr>
        <p:spPr>
          <a:xfrm>
            <a:off x="-2" y="4664147"/>
            <a:ext cx="9151089" cy="0"/>
          </a:xfrm>
          <a:prstGeom prst="rtTriangle">
            <a:avLst/>
          </a:prstGeom>
          <a:gradFill flip="none" rotWithShape="1">
            <a:gsLst>
              <a:gs pos="0">
                <a:schemeClr val="accent1">
                  <a:shade val="35000"/>
                  <a:satMod val="170000"/>
                  <a:alpha val="100000"/>
                </a:schemeClr>
              </a:gs>
              <a:gs pos="55000">
                <a:schemeClr val="accent1">
                  <a:tint val="90000"/>
                  <a:satMod val="150000"/>
                  <a:alpha val="100000"/>
                </a:schemeClr>
              </a:gs>
              <a:gs pos="100000">
                <a:schemeClr val="accent1">
                  <a:shade val="35000"/>
                  <a:satMod val="170000"/>
                  <a:alpha val="100000"/>
                </a:schemeClr>
              </a:gs>
            </a:gsLst>
            <a:lin ang="3000000" scaled="1"/>
            <a:tileRect/>
          </a:gradFill>
          <a:ln w="127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dirty="0"/>
          </a:p>
        </p:txBody>
      </p:sp>
      <p:sp>
        <p:nvSpPr>
          <p:cNvPr id="9" name="Title 8"/>
          <p:cNvSpPr>
            <a:spLocks noGrp="1"/>
          </p:cNvSpPr>
          <p:nvPr>
            <p:ph type="ctrTitle"/>
          </p:nvPr>
        </p:nvSpPr>
        <p:spPr>
          <a:xfrm>
            <a:off x="685800" y="1752601"/>
            <a:ext cx="7772400" cy="1829761"/>
          </a:xfrm>
        </p:spPr>
        <p:txBody>
          <a:bodyPr vert="horz" anchor="b">
            <a:normAutofit/>
            <a:scene3d>
              <a:camera prst="orthographicFront"/>
              <a:lightRig rig="soft" dir="t"/>
            </a:scene3d>
            <a:sp3d prstMaterial="softEdge">
              <a:bevelT w="25400" h="25400"/>
            </a:sp3d>
          </a:bodyPr>
          <a:lstStyle>
            <a:lvl1pPr algn="r">
              <a:defRPr sz="4800" b="1">
                <a:solidFill>
                  <a:schemeClr val="tx2"/>
                </a:solidFill>
                <a:effectLst>
                  <a:outerShdw blurRad="31750" dist="25400" dir="5400000" algn="tl" rotWithShape="0">
                    <a:srgbClr val="000000">
                      <a:alpha val="25000"/>
                    </a:srgbClr>
                  </a:outerShdw>
                </a:effectLst>
              </a:defRPr>
            </a:lvl1pPr>
            <a:extLst/>
          </a:lstStyle>
          <a:p>
            <a:r>
              <a:rPr kumimoji="0" lang="en-US" smtClean="0"/>
              <a:t>Click to edit Master title style</a:t>
            </a:r>
            <a:endParaRPr kumimoji="0" lang="en-US"/>
          </a:p>
        </p:txBody>
      </p:sp>
      <p:sp>
        <p:nvSpPr>
          <p:cNvPr id="17" name="Subtitle 16"/>
          <p:cNvSpPr>
            <a:spLocks noGrp="1"/>
          </p:cNvSpPr>
          <p:nvPr>
            <p:ph type="subTitle" idx="1"/>
          </p:nvPr>
        </p:nvSpPr>
        <p:spPr>
          <a:xfrm>
            <a:off x="685800" y="3611607"/>
            <a:ext cx="7772400" cy="1199704"/>
          </a:xfrm>
        </p:spPr>
        <p:txBody>
          <a:bodyPr lIns="45720" rIns="45720"/>
          <a:lstStyle>
            <a:lvl1pPr marL="0" marR="64008" indent="0" algn="r">
              <a:buNone/>
              <a:defRPr>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smtClean="0"/>
              <a:t>Click to edit Master subtitle style</a:t>
            </a:r>
            <a:endParaRPr kumimoji="0" lang="en-US"/>
          </a:p>
        </p:txBody>
      </p:sp>
      <p:grpSp>
        <p:nvGrpSpPr>
          <p:cNvPr id="2" name="Group 1"/>
          <p:cNvGrpSpPr/>
          <p:nvPr/>
        </p:nvGrpSpPr>
        <p:grpSpPr>
          <a:xfrm>
            <a:off x="-3765" y="4953000"/>
            <a:ext cx="9147765" cy="1912088"/>
            <a:chOff x="-3765" y="4832896"/>
            <a:chExt cx="9147765" cy="2032192"/>
          </a:xfrm>
        </p:grpSpPr>
        <p:sp>
          <p:nvSpPr>
            <p:cNvPr id="7" name="Freeform 6"/>
            <p:cNvSpPr>
              <a:spLocks/>
            </p:cNvSpPr>
            <p:nvPr/>
          </p:nvSpPr>
          <p:spPr bwMode="auto">
            <a:xfrm>
              <a:off x="1687513" y="4832896"/>
              <a:ext cx="7456487" cy="518816"/>
            </a:xfrm>
            <a:custGeom>
              <a:avLst>
                <a:gd name="A1" fmla="val 0"/>
                <a:gd name="A2" fmla="val 0"/>
                <a:gd name="A3" fmla="val 0"/>
                <a:gd name="A4" fmla="val 0"/>
                <a:gd name="A5" fmla="val 0"/>
                <a:gd name="A6" fmla="val 0"/>
                <a:gd name="A7" fmla="val 0"/>
                <a:gd name="A8" fmla="val 0"/>
              </a:avLst>
              <a:gdLst/>
              <a:ahLst/>
              <a:cxnLst>
                <a:cxn ang="0">
                  <a:pos x="4697" y="0"/>
                </a:cxn>
                <a:cxn ang="0">
                  <a:pos x="4697" y="367"/>
                </a:cxn>
                <a:cxn ang="0">
                  <a:pos x="0" y="218"/>
                </a:cxn>
                <a:cxn ang="0">
                  <a:pos x="4697" y="0"/>
                </a:cxn>
              </a:cxnLst>
              <a:rect l="0" t="0" r="0" b="0"/>
              <a:pathLst>
                <a:path w="4697" h="367">
                  <a:moveTo>
                    <a:pt x="4697" y="0"/>
                  </a:moveTo>
                  <a:lnTo>
                    <a:pt x="4697" y="367"/>
                  </a:lnTo>
                  <a:lnTo>
                    <a:pt x="0" y="218"/>
                  </a:lnTo>
                  <a:lnTo>
                    <a:pt x="4697" y="0"/>
                  </a:lnTo>
                  <a:close/>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dirty="0"/>
            </a:p>
          </p:txBody>
        </p:sp>
        <p:sp>
          <p:nvSpPr>
            <p:cNvPr id="8" name="Freeform 7"/>
            <p:cNvSpPr>
              <a:spLocks/>
            </p:cNvSpPr>
            <p:nvPr/>
          </p:nvSpPr>
          <p:spPr bwMode="auto">
            <a:xfrm>
              <a:off x="35443" y="5135526"/>
              <a:ext cx="9108557" cy="83820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0" y="0"/>
                  </a:moveTo>
                  <a:lnTo>
                    <a:pt x="5760" y="0"/>
                  </a:lnTo>
                  <a:lnTo>
                    <a:pt x="5760" y="528"/>
                  </a:lnTo>
                  <a:lnTo>
                    <a:pt x="48" y="0"/>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dirty="0"/>
            </a:p>
          </p:txBody>
        </p:sp>
        <p:sp>
          <p:nvSpPr>
            <p:cNvPr id="11" name="Freeform 10"/>
            <p:cNvSpPr>
              <a:spLocks/>
            </p:cNvSpPr>
            <p:nvPr/>
          </p:nvSpPr>
          <p:spPr bwMode="auto">
            <a:xfrm>
              <a:off x="0" y="4883888"/>
              <a:ext cx="9144000" cy="1981200"/>
            </a:xfrm>
            <a:custGeom>
              <a:avLst>
                <a:gd name="A1" fmla="val 0"/>
                <a:gd name="A2" fmla="val 0"/>
                <a:gd name="A3" fmla="val 0"/>
                <a:gd name="A4" fmla="val 0"/>
                <a:gd name="A5" fmla="val 0"/>
                <a:gd name="A6" fmla="val 0"/>
                <a:gd name="A7" fmla="val 0"/>
                <a:gd name="A8" fmla="val 0"/>
              </a:avLst>
              <a:gdLst/>
              <a:ahLst/>
              <a:cxnLst>
                <a:cxn ang="0">
                  <a:pos x="0" y="0"/>
                </a:cxn>
                <a:cxn ang="0">
                  <a:pos x="0" y="1248"/>
                </a:cxn>
                <a:cxn ang="0">
                  <a:pos x="5760" y="1248"/>
                </a:cxn>
                <a:cxn ang="0">
                  <a:pos x="5760" y="528"/>
                </a:cxn>
                <a:cxn ang="0">
                  <a:pos x="0" y="0"/>
                </a:cxn>
              </a:cxnLst>
              <a:rect l="0" t="0" r="0" b="0"/>
              <a:pathLst>
                <a:path w="5760" h="1248">
                  <a:moveTo>
                    <a:pt x="0" y="0"/>
                  </a:moveTo>
                  <a:lnTo>
                    <a:pt x="0" y="1248"/>
                  </a:lnTo>
                  <a:lnTo>
                    <a:pt x="5760" y="1248"/>
                  </a:lnTo>
                  <a:lnTo>
                    <a:pt x="5760" y="528"/>
                  </a:lnTo>
                  <a:lnTo>
                    <a:pt x="0" y="0"/>
                  </a:lnTo>
                  <a:close/>
                </a:path>
              </a:pathLst>
            </a:custGeom>
            <a:blipFill>
              <a:blip r:embed="rId2">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extLst/>
            </a:lstStyle>
            <a:p>
              <a:pPr algn="ctr" eaLnBrk="1" latinLnBrk="0" hangingPunct="1"/>
              <a:endParaRPr kumimoji="0" lang="en-US" dirty="0"/>
            </a:p>
          </p:txBody>
        </p:sp>
        <p:cxnSp>
          <p:nvCxnSpPr>
            <p:cNvPr id="12" name="Straight Connector 11"/>
            <p:cNvCxnSpPr/>
            <p:nvPr/>
          </p:nvCxnSpPr>
          <p:spPr>
            <a:xfrm>
              <a:off x="-3765" y="4880373"/>
              <a:ext cx="9147765" cy="83994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grpSp>
      <p:sp>
        <p:nvSpPr>
          <p:cNvPr id="30" name="Date Placeholder 29"/>
          <p:cNvSpPr>
            <a:spLocks noGrp="1"/>
          </p:cNvSpPr>
          <p:nvPr>
            <p:ph type="dt" sz="half" idx="10"/>
          </p:nvPr>
        </p:nvSpPr>
        <p:spPr/>
        <p:txBody>
          <a:bodyPr/>
          <a:lstStyle>
            <a:lvl1pPr>
              <a:defRPr>
                <a:solidFill>
                  <a:srgbClr val="FFFFFF"/>
                </a:solidFill>
              </a:defRPr>
            </a:lvl1pPr>
            <a:extLst/>
          </a:lstStyle>
          <a:p>
            <a:fld id="{1D8BD707-D9CF-40AE-B4C6-C98DA3205C09}" type="datetimeFigureOut">
              <a:rPr lang="en-US" smtClean="0"/>
              <a:pPr/>
              <a:t>6/13/2022</a:t>
            </a:fld>
            <a:endParaRPr lang="en-US" dirty="0"/>
          </a:p>
        </p:txBody>
      </p:sp>
      <p:sp>
        <p:nvSpPr>
          <p:cNvPr id="19" name="Footer Placeholder 18"/>
          <p:cNvSpPr>
            <a:spLocks noGrp="1"/>
          </p:cNvSpPr>
          <p:nvPr>
            <p:ph type="ftr" sz="quarter" idx="11"/>
          </p:nvPr>
        </p:nvSpPr>
        <p:spPr/>
        <p:txBody>
          <a:bodyPr/>
          <a:lstStyle>
            <a:lvl1pPr>
              <a:defRPr>
                <a:solidFill>
                  <a:schemeClr val="accent1">
                    <a:tint val="20000"/>
                  </a:schemeClr>
                </a:solidFill>
              </a:defRPr>
            </a:lvl1pPr>
            <a:extLst/>
          </a:lstStyle>
          <a:p>
            <a:endParaRPr lang="en-US" dirty="0"/>
          </a:p>
        </p:txBody>
      </p:sp>
      <p:sp>
        <p:nvSpPr>
          <p:cNvPr id="27" name="Slide Number Placeholder 26"/>
          <p:cNvSpPr>
            <a:spLocks noGrp="1"/>
          </p:cNvSpPr>
          <p:nvPr>
            <p:ph type="sldNum" sz="quarter" idx="12"/>
          </p:nvPr>
        </p:nvSpPr>
        <p:spPr/>
        <p:txBody>
          <a:bodyPr/>
          <a:lstStyle>
            <a:lvl1pPr>
              <a:defRPr>
                <a:solidFill>
                  <a:srgbClr val="FFFFFF"/>
                </a:solidFill>
              </a:defRPr>
            </a:lvl1pPr>
            <a:extLst/>
          </a:lstStyle>
          <a:p>
            <a:fld id="{B6F15528-21DE-4FAA-801E-634DDDAF4B2B}" type="slidenum">
              <a:rPr lang="en-US" smtClean="0"/>
              <a:pPr/>
              <a:t>‹#›</a:t>
            </a:fld>
            <a:endParaRPr lang="en-US" dirty="0"/>
          </a:p>
        </p:txBody>
      </p:sp>
    </p:spTree>
  </p:cSld>
  <p:clrMapOvr>
    <a:masterClrMapping/>
  </p:clrMapOvr>
  <p:transition>
    <p:wheel spokes="3"/>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1481329"/>
            <a:ext cx="8229600" cy="4386071"/>
          </a:xfrm>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1D8BD707-D9CF-40AE-B4C6-C98DA3205C09}" type="datetimeFigureOut">
              <a:rPr lang="en-US" smtClean="0"/>
              <a:pPr/>
              <a:t>6/13/2022</a:t>
            </a:fld>
            <a:endParaRPr lang="en-US" dirty="0"/>
          </a:p>
        </p:txBody>
      </p:sp>
      <p:sp>
        <p:nvSpPr>
          <p:cNvPr id="5" name="Footer Placeholder 4"/>
          <p:cNvSpPr>
            <a:spLocks noGrp="1"/>
          </p:cNvSpPr>
          <p:nvPr>
            <p:ph type="ftr" sz="quarter" idx="11"/>
          </p:nvPr>
        </p:nvSpPr>
        <p:spPr/>
        <p:txBody>
          <a:bodyPr/>
          <a:lstStyle>
            <a:extLst/>
          </a:lstStyle>
          <a:p>
            <a:endParaRPr lang="en-US" dirty="0"/>
          </a:p>
        </p:txBody>
      </p:sp>
      <p:sp>
        <p:nvSpPr>
          <p:cNvPr id="6" name="Slide Number Placeholder 5"/>
          <p:cNvSpPr>
            <a:spLocks noGrp="1"/>
          </p:cNvSpPr>
          <p:nvPr>
            <p:ph type="sldNum" sz="quarter" idx="12"/>
          </p:nvPr>
        </p:nvSpPr>
        <p:spPr/>
        <p:txBody>
          <a:bodyPr/>
          <a:lstStyle>
            <a:extLst/>
          </a:lstStyle>
          <a:p>
            <a:fld id="{B6F15528-21DE-4FAA-801E-634DDDAF4B2B}" type="slidenum">
              <a:rPr lang="en-US" smtClean="0"/>
              <a:pPr/>
              <a:t>‹#›</a:t>
            </a:fld>
            <a:endParaRPr lang="en-US" dirty="0"/>
          </a:p>
        </p:txBody>
      </p:sp>
    </p:spTree>
  </p:cSld>
  <p:clrMapOvr>
    <a:masterClrMapping/>
  </p:clrMapOvr>
  <p:transition>
    <p:wheel spokes="3"/>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44013" y="274640"/>
            <a:ext cx="1777470" cy="5592761"/>
          </a:xfrm>
        </p:spPr>
        <p:txBody>
          <a:bodyPr vert="eaVert"/>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274641"/>
            <a:ext cx="6324600" cy="5592760"/>
          </a:xfrm>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1D8BD707-D9CF-40AE-B4C6-C98DA3205C09}" type="datetimeFigureOut">
              <a:rPr lang="en-US" smtClean="0"/>
              <a:pPr/>
              <a:t>6/13/2022</a:t>
            </a:fld>
            <a:endParaRPr lang="en-US" dirty="0"/>
          </a:p>
        </p:txBody>
      </p:sp>
      <p:sp>
        <p:nvSpPr>
          <p:cNvPr id="5" name="Footer Placeholder 4"/>
          <p:cNvSpPr>
            <a:spLocks noGrp="1"/>
          </p:cNvSpPr>
          <p:nvPr>
            <p:ph type="ftr" sz="quarter" idx="11"/>
          </p:nvPr>
        </p:nvSpPr>
        <p:spPr/>
        <p:txBody>
          <a:bodyPr/>
          <a:lstStyle>
            <a:extLst/>
          </a:lstStyle>
          <a:p>
            <a:endParaRPr lang="en-US" dirty="0"/>
          </a:p>
        </p:txBody>
      </p:sp>
      <p:sp>
        <p:nvSpPr>
          <p:cNvPr id="6" name="Slide Number Placeholder 5"/>
          <p:cNvSpPr>
            <a:spLocks noGrp="1"/>
          </p:cNvSpPr>
          <p:nvPr>
            <p:ph type="sldNum" sz="quarter" idx="12"/>
          </p:nvPr>
        </p:nvSpPr>
        <p:spPr/>
        <p:txBody>
          <a:bodyPr/>
          <a:lstStyle>
            <a:extLst/>
          </a:lstStyle>
          <a:p>
            <a:fld id="{B6F15528-21DE-4FAA-801E-634DDDAF4B2B}" type="slidenum">
              <a:rPr lang="en-US" smtClean="0"/>
              <a:pPr/>
              <a:t>‹#›</a:t>
            </a:fld>
            <a:endParaRPr lang="en-US" dirty="0"/>
          </a:p>
        </p:txBody>
      </p:sp>
    </p:spTree>
  </p:cSld>
  <p:clrMapOvr>
    <a:masterClrMapping/>
  </p:clrMapOvr>
  <p:transition>
    <p:wheel spokes="3"/>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1D8BD707-D9CF-40AE-B4C6-C98DA3205C09}" type="datetimeFigureOut">
              <a:rPr lang="en-US" smtClean="0"/>
              <a:pPr/>
              <a:t>6/13/2022</a:t>
            </a:fld>
            <a:endParaRPr lang="en-US" dirty="0"/>
          </a:p>
        </p:txBody>
      </p:sp>
      <p:sp>
        <p:nvSpPr>
          <p:cNvPr id="5" name="Footer Placeholder 4"/>
          <p:cNvSpPr>
            <a:spLocks noGrp="1"/>
          </p:cNvSpPr>
          <p:nvPr>
            <p:ph type="ftr" sz="quarter" idx="11"/>
          </p:nvPr>
        </p:nvSpPr>
        <p:spPr/>
        <p:txBody>
          <a:bodyPr/>
          <a:lstStyle>
            <a:extLst/>
          </a:lstStyle>
          <a:p>
            <a:endParaRPr lang="en-US" dirty="0"/>
          </a:p>
        </p:txBody>
      </p:sp>
      <p:sp>
        <p:nvSpPr>
          <p:cNvPr id="6" name="Slide Number Placeholder 5"/>
          <p:cNvSpPr>
            <a:spLocks noGrp="1"/>
          </p:cNvSpPr>
          <p:nvPr>
            <p:ph type="sldNum" sz="quarter" idx="12"/>
          </p:nvPr>
        </p:nvSpPr>
        <p:spPr/>
        <p:txBody>
          <a:bodyPr/>
          <a:lstStyle>
            <a:extLst/>
          </a:lstStyle>
          <a:p>
            <a:fld id="{B6F15528-21DE-4FAA-801E-634DDDAF4B2B}" type="slidenum">
              <a:rPr lang="en-US" smtClean="0"/>
              <a:pPr/>
              <a:t>‹#›</a:t>
            </a:fld>
            <a:endParaRPr lang="en-US" dirty="0"/>
          </a:p>
        </p:txBody>
      </p:sp>
      <p:sp>
        <p:nvSpPr>
          <p:cNvPr id="7" name="Title 6"/>
          <p:cNvSpPr>
            <a:spLocks noGrp="1"/>
          </p:cNvSpPr>
          <p:nvPr>
            <p:ph type="title"/>
          </p:nvPr>
        </p:nvSpPr>
        <p:spPr/>
        <p:txBody>
          <a:bodyPr rtlCol="0"/>
          <a:lstStyle>
            <a:extLst/>
          </a:lstStyle>
          <a:p>
            <a:r>
              <a:rPr kumimoji="0" lang="en-US" smtClean="0"/>
              <a:t>Click to edit Master title style</a:t>
            </a:r>
            <a:endParaRPr kumimoji="0" lang="en-US"/>
          </a:p>
        </p:txBody>
      </p:sp>
    </p:spTree>
  </p:cSld>
  <p:clrMapOvr>
    <a:masterClrMapping/>
  </p:clrMapOvr>
  <p:transition>
    <p:wheel spokes="3"/>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2">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22376" y="1059712"/>
            <a:ext cx="7772400" cy="1828800"/>
          </a:xfrm>
        </p:spPr>
        <p:txBody>
          <a:bodyPr vert="horz" anchor="b">
            <a:normAutofit/>
            <a:scene3d>
              <a:camera prst="orthographicFront"/>
              <a:lightRig rig="soft" dir="t"/>
            </a:scene3d>
            <a:sp3d prstMaterial="softEdge">
              <a:bevelT w="25400" h="25400"/>
            </a:sp3d>
          </a:bodyPr>
          <a:lstStyle>
            <a:lvl1pPr algn="r">
              <a:buNone/>
              <a:defRPr sz="4800" b="1" cap="none" baseline="0">
                <a:effectLst>
                  <a:outerShdw blurRad="31750" dist="25400" dir="5400000" algn="tl" rotWithShape="0">
                    <a:srgbClr val="000000">
                      <a:alpha val="25000"/>
                    </a:srgbClr>
                  </a:outerShdw>
                </a:effectLst>
              </a:defRPr>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3922713" y="2931712"/>
            <a:ext cx="4572000" cy="1454888"/>
          </a:xfrm>
        </p:spPr>
        <p:txBody>
          <a:bodyPr lIns="91440" rIns="91440" anchor="t"/>
          <a:lstStyle>
            <a:lvl1pPr marL="0" indent="0" algn="l">
              <a:buNone/>
              <a:defRPr sz="23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extLst/>
          </a:lstStyle>
          <a:p>
            <a:fld id="{1D8BD707-D9CF-40AE-B4C6-C98DA3205C09}" type="datetimeFigureOut">
              <a:rPr lang="en-US" smtClean="0"/>
              <a:pPr/>
              <a:t>6/13/2022</a:t>
            </a:fld>
            <a:endParaRPr lang="en-US" dirty="0"/>
          </a:p>
        </p:txBody>
      </p:sp>
      <p:sp>
        <p:nvSpPr>
          <p:cNvPr id="5" name="Footer Placeholder 4"/>
          <p:cNvSpPr>
            <a:spLocks noGrp="1"/>
          </p:cNvSpPr>
          <p:nvPr>
            <p:ph type="ftr" sz="quarter" idx="11"/>
          </p:nvPr>
        </p:nvSpPr>
        <p:spPr/>
        <p:txBody>
          <a:bodyPr/>
          <a:lstStyle>
            <a:extLst/>
          </a:lstStyle>
          <a:p>
            <a:endParaRPr lang="en-US" dirty="0"/>
          </a:p>
        </p:txBody>
      </p:sp>
      <p:sp>
        <p:nvSpPr>
          <p:cNvPr id="6" name="Slide Number Placeholder 5"/>
          <p:cNvSpPr>
            <a:spLocks noGrp="1"/>
          </p:cNvSpPr>
          <p:nvPr>
            <p:ph type="sldNum" sz="quarter" idx="12"/>
          </p:nvPr>
        </p:nvSpPr>
        <p:spPr/>
        <p:txBody>
          <a:bodyPr/>
          <a:lstStyle>
            <a:extLst/>
          </a:lstStyle>
          <a:p>
            <a:fld id="{B6F15528-21DE-4FAA-801E-634DDDAF4B2B}" type="slidenum">
              <a:rPr lang="en-US" smtClean="0"/>
              <a:pPr/>
              <a:t>‹#›</a:t>
            </a:fld>
            <a:endParaRPr lang="en-US" dirty="0"/>
          </a:p>
        </p:txBody>
      </p:sp>
      <p:sp>
        <p:nvSpPr>
          <p:cNvPr id="7" name="Chevron 6"/>
          <p:cNvSpPr/>
          <p:nvPr/>
        </p:nvSpPr>
        <p:spPr>
          <a:xfrm>
            <a:off x="3636680" y="3005472"/>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extLst/>
          </a:lstStyle>
          <a:p>
            <a:pPr algn="l" eaLnBrk="1" latinLnBrk="0" hangingPunct="1"/>
            <a:endParaRPr kumimoji="0" lang="en-US" dirty="0"/>
          </a:p>
        </p:txBody>
      </p:sp>
      <p:sp>
        <p:nvSpPr>
          <p:cNvPr id="8" name="Chevron 7"/>
          <p:cNvSpPr/>
          <p:nvPr/>
        </p:nvSpPr>
        <p:spPr>
          <a:xfrm>
            <a:off x="3450264" y="3005472"/>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extLst/>
          </a:lstStyle>
          <a:p>
            <a:pPr algn="l" eaLnBrk="1" latinLnBrk="0" hangingPunct="1"/>
            <a:endParaRPr kumimoji="0" lang="en-US" dirty="0"/>
          </a:p>
        </p:txBody>
      </p:sp>
    </p:spTree>
  </p:cSld>
  <p:clrMapOvr>
    <a:overrideClrMapping bg1="dk1" tx1="lt1" bg2="dk2" tx2="lt2" accent1="accent1" accent2="accent2" accent3="accent3" accent4="accent4" accent5="accent5" accent6="accent6" hlink="hlink" folHlink="folHlink"/>
  </p:clrMapOvr>
  <p:transition>
    <p:wheel spokes="3"/>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bg>
      <p:bgRef idx="1002">
        <a:schemeClr val="bg1"/>
      </p:bgRef>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7200" y="1481328"/>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4648200" y="1481328"/>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extLst/>
          </a:lstStyle>
          <a:p>
            <a:fld id="{1D8BD707-D9CF-40AE-B4C6-C98DA3205C09}" type="datetimeFigureOut">
              <a:rPr lang="en-US" smtClean="0"/>
              <a:pPr/>
              <a:t>6/13/2022</a:t>
            </a:fld>
            <a:endParaRPr lang="en-US" dirty="0"/>
          </a:p>
        </p:txBody>
      </p:sp>
      <p:sp>
        <p:nvSpPr>
          <p:cNvPr id="6" name="Footer Placeholder 5"/>
          <p:cNvSpPr>
            <a:spLocks noGrp="1"/>
          </p:cNvSpPr>
          <p:nvPr>
            <p:ph type="ftr" sz="quarter" idx="11"/>
          </p:nvPr>
        </p:nvSpPr>
        <p:spPr/>
        <p:txBody>
          <a:bodyPr/>
          <a:lstStyle>
            <a:extLst/>
          </a:lstStyle>
          <a:p>
            <a:endParaRPr lang="en-US" dirty="0"/>
          </a:p>
        </p:txBody>
      </p:sp>
      <p:sp>
        <p:nvSpPr>
          <p:cNvPr id="7" name="Slide Number Placeholder 6"/>
          <p:cNvSpPr>
            <a:spLocks noGrp="1"/>
          </p:cNvSpPr>
          <p:nvPr>
            <p:ph type="sldNum" sz="quarter" idx="12"/>
          </p:nvPr>
        </p:nvSpPr>
        <p:spPr/>
        <p:txBody>
          <a:bodyPr/>
          <a:lstStyle>
            <a:extLst/>
          </a:lstStyle>
          <a:p>
            <a:fld id="{B6F15528-21DE-4FAA-801E-634DDDAF4B2B}" type="slidenum">
              <a:rPr lang="en-US" smtClean="0"/>
              <a:pPr/>
              <a:t>‹#›</a:t>
            </a:fld>
            <a:endParaRPr lang="en-US" dirty="0"/>
          </a:p>
        </p:txBody>
      </p:sp>
      <p:sp>
        <p:nvSpPr>
          <p:cNvPr id="8" name="Title 7"/>
          <p:cNvSpPr>
            <a:spLocks noGrp="1"/>
          </p:cNvSpPr>
          <p:nvPr>
            <p:ph type="title"/>
          </p:nvPr>
        </p:nvSpPr>
        <p:spPr/>
        <p:txBody>
          <a:bodyPr rtlCol="0"/>
          <a:lstStyle>
            <a:extLst/>
          </a:lstStyle>
          <a:p>
            <a:r>
              <a:rPr kumimoji="0" lang="en-US" smtClean="0"/>
              <a:t>Click to edit Master title style</a:t>
            </a:r>
            <a:endParaRPr kumimoji="0" lang="en-US"/>
          </a:p>
        </p:txBody>
      </p:sp>
    </p:spTree>
  </p:cSld>
  <p:clrMapOvr>
    <a:overrideClrMapping bg1="dk1" tx1="lt1" bg2="dk2" tx2="lt2" accent1="accent1" accent2="accent2" accent3="accent3" accent4="accent4" accent5="accent5" accent6="accent6" hlink="hlink" folHlink="folHlink"/>
  </p:clrMapOvr>
  <p:transition>
    <p:wheel spokes="3"/>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8229600" cy="1143000"/>
          </a:xfrm>
        </p:spPr>
        <p:txBody>
          <a:bodyPr anchor="ctr"/>
          <a:lstStyle>
            <a:lvl1pPr>
              <a:defRPr/>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5410200"/>
            <a:ext cx="4040188"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645026" y="5410200"/>
            <a:ext cx="4041775"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457200" y="1444294"/>
            <a:ext cx="4040188" cy="3941763"/>
          </a:xfrm>
          <a:ln>
            <a:noFill/>
            <a:prstDash val="sysDash"/>
            <a:miter lim="800000"/>
          </a:ln>
        </p:spPr>
        <p:txBody>
          <a:bodyPr/>
          <a:lstStyle>
            <a:lvl1pPr>
              <a:defRPr sz="2400"/>
            </a:lvl1pPr>
            <a:lvl2pPr>
              <a:defRPr sz="2000"/>
            </a:lvl2pPr>
            <a:lvl3pPr>
              <a:defRPr sz="1800"/>
            </a:lvl3pPr>
            <a:lvl4pPr>
              <a:defRPr sz="1600"/>
            </a:lvl4pPr>
            <a:lvl5pPr>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4645025" y="1444294"/>
            <a:ext cx="4041775" cy="3941763"/>
          </a:xfrm>
          <a:ln>
            <a:noFill/>
            <a:prstDash val="sysDash"/>
            <a:miter lim="800000"/>
          </a:ln>
        </p:spPr>
        <p:txBody>
          <a:bodyPr/>
          <a:lstStyle>
            <a:lvl1pPr>
              <a:spcBef>
                <a:spcPts val="0"/>
              </a:spcBef>
              <a:defRPr sz="2400"/>
            </a:lvl1pPr>
            <a:lvl2pPr>
              <a:defRPr sz="2000"/>
            </a:lvl2pPr>
            <a:lvl3pPr>
              <a:defRPr sz="1800"/>
            </a:lvl3pPr>
            <a:lvl4pPr>
              <a:defRPr sz="1600"/>
            </a:lvl4pPr>
            <a:lvl5pPr>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extLst/>
          </a:lstStyle>
          <a:p>
            <a:fld id="{1D8BD707-D9CF-40AE-B4C6-C98DA3205C09}" type="datetimeFigureOut">
              <a:rPr lang="en-US" smtClean="0"/>
              <a:pPr/>
              <a:t>6/13/2022</a:t>
            </a:fld>
            <a:endParaRPr lang="en-US" dirty="0"/>
          </a:p>
        </p:txBody>
      </p:sp>
      <p:sp>
        <p:nvSpPr>
          <p:cNvPr id="8" name="Footer Placeholder 7"/>
          <p:cNvSpPr>
            <a:spLocks noGrp="1"/>
          </p:cNvSpPr>
          <p:nvPr>
            <p:ph type="ftr" sz="quarter" idx="11"/>
          </p:nvPr>
        </p:nvSpPr>
        <p:spPr/>
        <p:txBody>
          <a:bodyPr/>
          <a:lstStyle>
            <a:extLst/>
          </a:lstStyle>
          <a:p>
            <a:endParaRPr lang="en-US" dirty="0"/>
          </a:p>
        </p:txBody>
      </p:sp>
      <p:sp>
        <p:nvSpPr>
          <p:cNvPr id="9" name="Slide Number Placeholder 8"/>
          <p:cNvSpPr>
            <a:spLocks noGrp="1"/>
          </p:cNvSpPr>
          <p:nvPr>
            <p:ph type="sldNum" sz="quarter" idx="12"/>
          </p:nvPr>
        </p:nvSpPr>
        <p:spPr/>
        <p:txBody>
          <a:bodyPr/>
          <a:lstStyle>
            <a:extLst/>
          </a:lstStyle>
          <a:p>
            <a:fld id="{B6F15528-21DE-4FAA-801E-634DDDAF4B2B}" type="slidenum">
              <a:rPr lang="en-US" smtClean="0"/>
              <a:pPr/>
              <a:t>‹#›</a:t>
            </a:fld>
            <a:endParaRPr lang="en-US" dirty="0"/>
          </a:p>
        </p:txBody>
      </p:sp>
    </p:spTree>
  </p:cSld>
  <p:clrMapOvr>
    <a:overrideClrMapping bg1="lt1" tx1="dk1" bg2="lt2" tx2="dk2" accent1="accent1" accent2="accent2" accent3="accent3" accent4="accent4" accent5="accent5" accent6="accent6" hlink="hlink" folHlink="folHlink"/>
  </p:clrMapOvr>
  <p:transition>
    <p:wheel spokes="3"/>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Ref idx="1002">
        <a:schemeClr val="bg1"/>
      </p:bgRef>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extLst/>
          </a:lstStyle>
          <a:p>
            <a:fld id="{1D8BD707-D9CF-40AE-B4C6-C98DA3205C09}" type="datetimeFigureOut">
              <a:rPr lang="en-US" smtClean="0"/>
              <a:pPr/>
              <a:t>6/13/2022</a:t>
            </a:fld>
            <a:endParaRPr lang="en-US" dirty="0"/>
          </a:p>
        </p:txBody>
      </p:sp>
      <p:sp>
        <p:nvSpPr>
          <p:cNvPr id="4" name="Footer Placeholder 3"/>
          <p:cNvSpPr>
            <a:spLocks noGrp="1"/>
          </p:cNvSpPr>
          <p:nvPr>
            <p:ph type="ftr" sz="quarter" idx="11"/>
          </p:nvPr>
        </p:nvSpPr>
        <p:spPr/>
        <p:txBody>
          <a:bodyPr/>
          <a:lstStyle>
            <a:extLst/>
          </a:lstStyle>
          <a:p>
            <a:endParaRPr lang="en-US" dirty="0"/>
          </a:p>
        </p:txBody>
      </p:sp>
      <p:sp>
        <p:nvSpPr>
          <p:cNvPr id="5" name="Slide Number Placeholder 4"/>
          <p:cNvSpPr>
            <a:spLocks noGrp="1"/>
          </p:cNvSpPr>
          <p:nvPr>
            <p:ph type="sldNum" sz="quarter" idx="12"/>
          </p:nvPr>
        </p:nvSpPr>
        <p:spPr/>
        <p:txBody>
          <a:bodyPr/>
          <a:lstStyle>
            <a:extLst/>
          </a:lstStyle>
          <a:p>
            <a:fld id="{B6F15528-21DE-4FAA-801E-634DDDAF4B2B}" type="slidenum">
              <a:rPr lang="en-US" smtClean="0"/>
              <a:pPr/>
              <a:t>‹#›</a:t>
            </a:fld>
            <a:endParaRPr lang="en-US" dirty="0"/>
          </a:p>
        </p:txBody>
      </p:sp>
      <p:sp>
        <p:nvSpPr>
          <p:cNvPr id="6" name="Title 5"/>
          <p:cNvSpPr>
            <a:spLocks noGrp="1"/>
          </p:cNvSpPr>
          <p:nvPr>
            <p:ph type="title"/>
          </p:nvPr>
        </p:nvSpPr>
        <p:spPr/>
        <p:txBody>
          <a:bodyPr rtlCol="0"/>
          <a:lstStyle>
            <a:extLst/>
          </a:lstStyle>
          <a:p>
            <a:r>
              <a:rPr kumimoji="0" lang="en-US" smtClean="0"/>
              <a:t>Click to edit Master title style</a:t>
            </a:r>
            <a:endParaRPr kumimoji="0" lang="en-US"/>
          </a:p>
        </p:txBody>
      </p:sp>
    </p:spTree>
  </p:cSld>
  <p:clrMapOvr>
    <a:overrideClrMapping bg1="dk1" tx1="lt1" bg2="dk2" tx2="lt2" accent1="accent1" accent2="accent2" accent3="accent3" accent4="accent4" accent5="accent5" accent6="accent6" hlink="hlink" folHlink="folHlink"/>
  </p:clrMapOvr>
  <p:transition>
    <p:wheel spokes="3"/>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extLst/>
          </a:lstStyle>
          <a:p>
            <a:fld id="{1D8BD707-D9CF-40AE-B4C6-C98DA3205C09}" type="datetimeFigureOut">
              <a:rPr lang="en-US" smtClean="0"/>
              <a:pPr/>
              <a:t>6/13/2022</a:t>
            </a:fld>
            <a:endParaRPr lang="en-US" dirty="0"/>
          </a:p>
        </p:txBody>
      </p:sp>
      <p:sp>
        <p:nvSpPr>
          <p:cNvPr id="3" name="Footer Placeholder 2"/>
          <p:cNvSpPr>
            <a:spLocks noGrp="1"/>
          </p:cNvSpPr>
          <p:nvPr>
            <p:ph type="ftr" sz="quarter" idx="11"/>
          </p:nvPr>
        </p:nvSpPr>
        <p:spPr/>
        <p:txBody>
          <a:bodyPr/>
          <a:lstStyle>
            <a:extLst/>
          </a:lstStyle>
          <a:p>
            <a:endParaRPr lang="en-US" dirty="0"/>
          </a:p>
        </p:txBody>
      </p:sp>
      <p:sp>
        <p:nvSpPr>
          <p:cNvPr id="4" name="Slide Number Placeholder 3"/>
          <p:cNvSpPr>
            <a:spLocks noGrp="1"/>
          </p:cNvSpPr>
          <p:nvPr>
            <p:ph type="sldNum" sz="quarter" idx="12"/>
          </p:nvPr>
        </p:nvSpPr>
        <p:spPr/>
        <p:txBody>
          <a:bodyPr/>
          <a:lstStyle>
            <a:extLst/>
          </a:lstStyle>
          <a:p>
            <a:fld id="{B6F15528-21DE-4FAA-801E-634DDDAF4B2B}" type="slidenum">
              <a:rPr lang="en-US" smtClean="0"/>
              <a:pPr/>
              <a:t>‹#›</a:t>
            </a:fld>
            <a:endParaRPr lang="en-US" dirty="0"/>
          </a:p>
        </p:txBody>
      </p:sp>
    </p:spTree>
  </p:cSld>
  <p:clrMapOvr>
    <a:masterClrMapping/>
  </p:clrMapOvr>
  <p:transition>
    <p:wheel spokes="3"/>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914400" y="4876800"/>
            <a:ext cx="7481776" cy="457200"/>
          </a:xfrm>
        </p:spPr>
        <p:txBody>
          <a:bodyPr vert="horz" anchor="t">
            <a:noAutofit/>
            <a:sp3d prstMaterial="softEdge">
              <a:bevelT w="0" h="0"/>
            </a:sp3d>
          </a:bodyPr>
          <a:lstStyle>
            <a:lvl1pPr algn="r">
              <a:buNone/>
              <a:defRPr sz="2500" b="0">
                <a:solidFill>
                  <a:schemeClr val="accent1"/>
                </a:solidFill>
                <a:effectLst/>
              </a:defRPr>
            </a:lvl1pPr>
            <a:extLst/>
          </a:lstStyle>
          <a:p>
            <a:r>
              <a:rPr kumimoji="0" lang="en-US" smtClean="0"/>
              <a:t>Click to edit Master title style</a:t>
            </a:r>
            <a:endParaRPr kumimoji="0" lang="en-US"/>
          </a:p>
        </p:txBody>
      </p:sp>
      <p:sp>
        <p:nvSpPr>
          <p:cNvPr id="3" name="Text Placeholder 2"/>
          <p:cNvSpPr>
            <a:spLocks noGrp="1"/>
          </p:cNvSpPr>
          <p:nvPr>
            <p:ph type="body" idx="2"/>
          </p:nvPr>
        </p:nvSpPr>
        <p:spPr>
          <a:xfrm>
            <a:off x="4419600" y="5355102"/>
            <a:ext cx="3974592" cy="914400"/>
          </a:xfrm>
        </p:spPr>
        <p:txBody>
          <a:bodyPr/>
          <a:lstStyle>
            <a:lvl1pPr marL="0" indent="0" algn="r">
              <a:buNone/>
              <a:defRPr sz="1600"/>
            </a:lvl1pPr>
            <a:lvl2pPr>
              <a:buNone/>
              <a:defRPr sz="1200"/>
            </a:lvl2pPr>
            <a:lvl3pPr>
              <a:buNone/>
              <a:defRPr sz="1000"/>
            </a:lvl3pPr>
            <a:lvl4pPr>
              <a:buNone/>
              <a:defRPr sz="900"/>
            </a:lvl4pPr>
            <a:lvl5pPr>
              <a:buNone/>
              <a:defRPr sz="900"/>
            </a:lvl5pPr>
            <a:extLst/>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914400" y="274320"/>
            <a:ext cx="7479792" cy="4572000"/>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a:xfrm>
            <a:off x="6727032" y="6407944"/>
            <a:ext cx="1920240" cy="365760"/>
          </a:xfrm>
        </p:spPr>
        <p:txBody>
          <a:bodyPr/>
          <a:lstStyle>
            <a:extLst/>
          </a:lstStyle>
          <a:p>
            <a:fld id="{1D8BD707-D9CF-40AE-B4C6-C98DA3205C09}" type="datetimeFigureOut">
              <a:rPr lang="en-US" smtClean="0"/>
              <a:pPr/>
              <a:t>6/13/2022</a:t>
            </a:fld>
            <a:endParaRPr lang="en-US" dirty="0"/>
          </a:p>
        </p:txBody>
      </p:sp>
      <p:sp>
        <p:nvSpPr>
          <p:cNvPr id="6" name="Footer Placeholder 5"/>
          <p:cNvSpPr>
            <a:spLocks noGrp="1"/>
          </p:cNvSpPr>
          <p:nvPr>
            <p:ph type="ftr" sz="quarter" idx="11"/>
          </p:nvPr>
        </p:nvSpPr>
        <p:spPr/>
        <p:txBody>
          <a:bodyPr/>
          <a:lstStyle>
            <a:extLst/>
          </a:lstStyle>
          <a:p>
            <a:endParaRPr lang="en-US" dirty="0"/>
          </a:p>
        </p:txBody>
      </p:sp>
      <p:sp>
        <p:nvSpPr>
          <p:cNvPr id="7" name="Slide Number Placeholder 6"/>
          <p:cNvSpPr>
            <a:spLocks noGrp="1"/>
          </p:cNvSpPr>
          <p:nvPr>
            <p:ph type="sldNum" sz="quarter" idx="12"/>
          </p:nvPr>
        </p:nvSpPr>
        <p:spPr/>
        <p:txBody>
          <a:bodyPr/>
          <a:lstStyle>
            <a:extLst/>
          </a:lstStyle>
          <a:p>
            <a:fld id="{B6F15528-21DE-4FAA-801E-634DDDAF4B2B}" type="slidenum">
              <a:rPr lang="en-US" smtClean="0"/>
              <a:pPr/>
              <a:t>‹#›</a:t>
            </a:fld>
            <a:endParaRPr lang="en-US" dirty="0"/>
          </a:p>
        </p:txBody>
      </p:sp>
    </p:spTree>
  </p:cSld>
  <p:clrMapOvr>
    <a:overrideClrMapping bg1="lt1" tx1="dk1" bg2="lt2" tx2="dk2" accent1="accent1" accent2="accent2" accent3="accent3" accent4="accent4" accent5="accent5" accent6="accent6" hlink="hlink" folHlink="folHlink"/>
  </p:clrMapOvr>
  <p:transition>
    <p:wheel spokes="3"/>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2">
        <a:schemeClr val="bg1"/>
      </p:bgRef>
    </p:bg>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1141232" y="5443402"/>
            <a:ext cx="7162800" cy="648232"/>
          </a:xfrm>
          <a:noFill/>
        </p:spPr>
        <p:txBody>
          <a:bodyPr lIns="91440" tIns="0" rIns="91440" anchor="t"/>
          <a:lstStyle>
            <a:lvl1pPr marL="0" marR="18288" indent="0" algn="r">
              <a:buNone/>
              <a:defRPr sz="1400"/>
            </a:lvl1pPr>
            <a:lvl2pPr>
              <a:defRPr sz="1200"/>
            </a:lvl2pPr>
            <a:lvl3pPr>
              <a:defRPr sz="1000"/>
            </a:lvl3pPr>
            <a:lvl4pPr>
              <a:defRPr sz="900"/>
            </a:lvl4pPr>
            <a:lvl5pPr>
              <a:defRPr sz="900"/>
            </a:lvl5pPr>
            <a:extLst/>
          </a:lstStyle>
          <a:p>
            <a:pPr lvl="0" eaLnBrk="1" latinLnBrk="0" hangingPunct="1"/>
            <a:r>
              <a:rPr kumimoji="0" lang="en-US" smtClean="0"/>
              <a:t>Click to edit Master text styles</a:t>
            </a:r>
          </a:p>
        </p:txBody>
      </p:sp>
      <p:sp>
        <p:nvSpPr>
          <p:cNvPr id="3" name="Picture Placeholder 2"/>
          <p:cNvSpPr>
            <a:spLocks noGrp="1"/>
          </p:cNvSpPr>
          <p:nvPr>
            <p:ph type="pic" idx="1"/>
          </p:nvPr>
        </p:nvSpPr>
        <p:spPr>
          <a:xfrm>
            <a:off x="228600" y="189968"/>
            <a:ext cx="8686800" cy="4389120"/>
          </a:xfrm>
          <a:prstGeom prst="rect">
            <a:avLst/>
          </a:prstGeom>
          <a:solidFill>
            <a:schemeClr val="bg2"/>
          </a:solidFill>
          <a:ln>
            <a:solidFill>
              <a:schemeClr val="bg1"/>
            </a:solidFill>
          </a:ln>
          <a:effectLst>
            <a:innerShdw blurRad="95250">
              <a:srgbClr val="000000"/>
            </a:innerShdw>
          </a:effectLst>
        </p:spPr>
        <p:txBody>
          <a:bodyPr/>
          <a:lstStyle>
            <a:lvl1pPr marL="0" indent="0">
              <a:buNone/>
              <a:defRPr sz="3200"/>
            </a:lvl1pPr>
            <a:extLst/>
          </a:lstStyle>
          <a:p>
            <a:r>
              <a:rPr kumimoji="0" lang="en-US" dirty="0" smtClean="0"/>
              <a:t>Click icon to add picture</a:t>
            </a:r>
            <a:endParaRPr kumimoji="0" lang="en-US" dirty="0"/>
          </a:p>
        </p:txBody>
      </p:sp>
      <p:sp>
        <p:nvSpPr>
          <p:cNvPr id="5" name="Date Placeholder 4"/>
          <p:cNvSpPr>
            <a:spLocks noGrp="1"/>
          </p:cNvSpPr>
          <p:nvPr>
            <p:ph type="dt" sz="half" idx="10"/>
          </p:nvPr>
        </p:nvSpPr>
        <p:spPr/>
        <p:txBody>
          <a:bodyPr/>
          <a:lstStyle>
            <a:lvl1pPr>
              <a:defRPr>
                <a:solidFill>
                  <a:schemeClr val="tx1"/>
                </a:solidFill>
              </a:defRPr>
            </a:lvl1pPr>
            <a:extLst/>
          </a:lstStyle>
          <a:p>
            <a:fld id="{1D8BD707-D9CF-40AE-B4C6-C98DA3205C09}" type="datetimeFigureOut">
              <a:rPr lang="en-US" smtClean="0"/>
              <a:pPr/>
              <a:t>6/13/2022</a:t>
            </a:fld>
            <a:endParaRPr lang="en-US" dirty="0"/>
          </a:p>
        </p:txBody>
      </p:sp>
      <p:sp>
        <p:nvSpPr>
          <p:cNvPr id="6" name="Footer Placeholder 5"/>
          <p:cNvSpPr>
            <a:spLocks noGrp="1"/>
          </p:cNvSpPr>
          <p:nvPr>
            <p:ph type="ftr" sz="quarter" idx="11"/>
          </p:nvPr>
        </p:nvSpPr>
        <p:spPr>
          <a:xfrm>
            <a:off x="4380072" y="6407944"/>
            <a:ext cx="2350681" cy="365125"/>
          </a:xfrm>
        </p:spPr>
        <p:txBody>
          <a:bodyPr/>
          <a:lstStyle>
            <a:lvl1pPr>
              <a:defRPr>
                <a:solidFill>
                  <a:schemeClr val="tx1"/>
                </a:solidFill>
              </a:defRPr>
            </a:lvl1pPr>
            <a:extLst/>
          </a:lstStyle>
          <a:p>
            <a:endParaRPr lang="en-US" dirty="0"/>
          </a:p>
        </p:txBody>
      </p:sp>
      <p:sp>
        <p:nvSpPr>
          <p:cNvPr id="7" name="Slide Number Placeholder 6"/>
          <p:cNvSpPr>
            <a:spLocks noGrp="1"/>
          </p:cNvSpPr>
          <p:nvPr>
            <p:ph type="sldNum" sz="quarter" idx="12"/>
          </p:nvPr>
        </p:nvSpPr>
        <p:spPr/>
        <p:txBody>
          <a:bodyPr/>
          <a:lstStyle>
            <a:lvl1pPr>
              <a:defRPr>
                <a:solidFill>
                  <a:schemeClr val="tx1"/>
                </a:solidFill>
              </a:defRPr>
            </a:lvl1pPr>
            <a:extLst/>
          </a:lstStyle>
          <a:p>
            <a:fld id="{B6F15528-21DE-4FAA-801E-634DDDAF4B2B}" type="slidenum">
              <a:rPr lang="en-US" smtClean="0"/>
              <a:pPr/>
              <a:t>‹#›</a:t>
            </a:fld>
            <a:endParaRPr lang="en-US" dirty="0"/>
          </a:p>
        </p:txBody>
      </p:sp>
      <p:sp>
        <p:nvSpPr>
          <p:cNvPr id="2" name="Title 1"/>
          <p:cNvSpPr>
            <a:spLocks noGrp="1"/>
          </p:cNvSpPr>
          <p:nvPr>
            <p:ph type="title"/>
          </p:nvPr>
        </p:nvSpPr>
        <p:spPr>
          <a:xfrm>
            <a:off x="228600" y="4865122"/>
            <a:ext cx="8075432" cy="562672"/>
          </a:xfrm>
          <a:noFill/>
        </p:spPr>
        <p:txBody>
          <a:bodyPr anchor="t">
            <a:sp3d prstMaterial="softEdge"/>
          </a:bodyPr>
          <a:lstStyle>
            <a:lvl1pPr marR="0" algn="r">
              <a:buNone/>
              <a:defRPr sz="3000" b="0">
                <a:solidFill>
                  <a:schemeClr val="accent1"/>
                </a:solidFill>
                <a:effectLst>
                  <a:outerShdw blurRad="50800" dist="25000" dir="5400000" algn="t" rotWithShape="0">
                    <a:prstClr val="black">
                      <a:alpha val="45000"/>
                    </a:prstClr>
                  </a:outerShdw>
                </a:effectLst>
              </a:defRPr>
            </a:lvl1pPr>
            <a:extLst/>
          </a:lstStyle>
          <a:p>
            <a:r>
              <a:rPr kumimoji="0" lang="en-US" smtClean="0"/>
              <a:t>Click to edit Master title style</a:t>
            </a:r>
            <a:endParaRPr kumimoji="0" lang="en-US"/>
          </a:p>
        </p:txBody>
      </p:sp>
      <p:sp>
        <p:nvSpPr>
          <p:cNvPr id="8" name="Freeform 7"/>
          <p:cNvSpPr>
            <a:spLocks/>
          </p:cNvSpPr>
          <p:nvPr/>
        </p:nvSpPr>
        <p:spPr bwMode="auto">
          <a:xfrm>
            <a:off x="716436" y="5001993"/>
            <a:ext cx="3802003" cy="1443111"/>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329" y="347"/>
                </a:moveTo>
                <a:lnTo>
                  <a:pt x="7156" y="682"/>
                </a:lnTo>
                <a:lnTo>
                  <a:pt x="5229" y="682"/>
                </a:lnTo>
                <a:lnTo>
                  <a:pt x="-328" y="345"/>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dirty="0"/>
          </a:p>
        </p:txBody>
      </p:sp>
      <p:sp>
        <p:nvSpPr>
          <p:cNvPr id="9" name="Freeform 8"/>
          <p:cNvSpPr>
            <a:spLocks/>
          </p:cNvSpPr>
          <p:nvPr/>
        </p:nvSpPr>
        <p:spPr bwMode="auto">
          <a:xfrm>
            <a:off x="-53561" y="5785023"/>
            <a:ext cx="3802003" cy="83820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817" y="97"/>
                </a:moveTo>
                <a:lnTo>
                  <a:pt x="6408" y="682"/>
                </a:lnTo>
                <a:lnTo>
                  <a:pt x="5232" y="685"/>
                </a:lnTo>
                <a:lnTo>
                  <a:pt x="829" y="101"/>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dirty="0"/>
          </a:p>
        </p:txBody>
      </p:sp>
      <p:sp>
        <p:nvSpPr>
          <p:cNvPr id="10" name="Right Triangle 9"/>
          <p:cNvSpPr>
            <a:spLocks/>
          </p:cNvSpPr>
          <p:nvPr/>
        </p:nvSpPr>
        <p:spPr bwMode="auto">
          <a:xfrm>
            <a:off x="-6042" y="5791253"/>
            <a:ext cx="3402314" cy="1080868"/>
          </a:xfrm>
          <a:prstGeom prst="rtTriangle">
            <a:avLst/>
          </a:prstGeom>
          <a:blipFill>
            <a:blip r:embed="rId2">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extLst/>
          </a:lstStyle>
          <a:p>
            <a:pPr algn="ctr" eaLnBrk="1" latinLnBrk="0" hangingPunct="1"/>
            <a:endParaRPr kumimoji="0" lang="en-US" dirty="0"/>
          </a:p>
        </p:txBody>
      </p:sp>
      <p:cxnSp>
        <p:nvCxnSpPr>
          <p:cNvPr id="11" name="Straight Connector 10"/>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12" name="Chevron 11"/>
          <p:cNvSpPr/>
          <p:nvPr/>
        </p:nvSpPr>
        <p:spPr>
          <a:xfrm>
            <a:off x="8664112" y="4988440"/>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extLst/>
          </a:lstStyle>
          <a:p>
            <a:pPr algn="l" eaLnBrk="1" latinLnBrk="0" hangingPunct="1"/>
            <a:endParaRPr kumimoji="0" lang="en-US" dirty="0"/>
          </a:p>
        </p:txBody>
      </p:sp>
      <p:sp>
        <p:nvSpPr>
          <p:cNvPr id="13" name="Chevron 12"/>
          <p:cNvSpPr/>
          <p:nvPr/>
        </p:nvSpPr>
        <p:spPr>
          <a:xfrm>
            <a:off x="8477696" y="4988440"/>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extLst/>
          </a:lstStyle>
          <a:p>
            <a:pPr algn="l" eaLnBrk="1" latinLnBrk="0" hangingPunct="1"/>
            <a:endParaRPr kumimoji="0" lang="en-US" dirty="0"/>
          </a:p>
        </p:txBody>
      </p:sp>
    </p:spTree>
  </p:cSld>
  <p:clrMapOvr>
    <a:overrideClrMapping bg1="dk1" tx1="lt1" bg2="dk2" tx2="lt2" accent1="accent1" accent2="accent2" accent3="accent3" accent4="accent4" accent5="accent5" accent6="accent6" hlink="hlink" folHlink="folHlink"/>
  </p:clrMapOvr>
  <p:transition>
    <p:wheel spokes="3"/>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 name="Freeform 12"/>
          <p:cNvSpPr>
            <a:spLocks/>
          </p:cNvSpPr>
          <p:nvPr/>
        </p:nvSpPr>
        <p:spPr bwMode="auto">
          <a:xfrm>
            <a:off x="716436" y="5001993"/>
            <a:ext cx="3802003" cy="1443111"/>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329" y="347"/>
                </a:moveTo>
                <a:lnTo>
                  <a:pt x="7156" y="682"/>
                </a:lnTo>
                <a:lnTo>
                  <a:pt x="5229" y="682"/>
                </a:lnTo>
                <a:lnTo>
                  <a:pt x="-328" y="345"/>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dirty="0"/>
          </a:p>
        </p:txBody>
      </p:sp>
      <p:sp>
        <p:nvSpPr>
          <p:cNvPr id="12" name="Freeform 11"/>
          <p:cNvSpPr>
            <a:spLocks/>
          </p:cNvSpPr>
          <p:nvPr/>
        </p:nvSpPr>
        <p:spPr bwMode="auto">
          <a:xfrm>
            <a:off x="-53561" y="5785023"/>
            <a:ext cx="3802003" cy="83820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817" y="97"/>
                </a:moveTo>
                <a:lnTo>
                  <a:pt x="6408" y="682"/>
                </a:lnTo>
                <a:lnTo>
                  <a:pt x="5232" y="685"/>
                </a:lnTo>
                <a:lnTo>
                  <a:pt x="829" y="101"/>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dirty="0"/>
          </a:p>
        </p:txBody>
      </p:sp>
      <p:sp>
        <p:nvSpPr>
          <p:cNvPr id="14" name="Right Triangle 13"/>
          <p:cNvSpPr>
            <a:spLocks/>
          </p:cNvSpPr>
          <p:nvPr/>
        </p:nvSpPr>
        <p:spPr bwMode="auto">
          <a:xfrm>
            <a:off x="-6042" y="5791253"/>
            <a:ext cx="3402314" cy="1080868"/>
          </a:xfrm>
          <a:prstGeom prst="rtTriangle">
            <a:avLst/>
          </a:prstGeom>
          <a:blipFill>
            <a:blip r:embed="rId13">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extLst/>
          </a:lstStyle>
          <a:p>
            <a:pPr algn="ctr" eaLnBrk="1" latinLnBrk="0" hangingPunct="1"/>
            <a:endParaRPr kumimoji="0" lang="en-US" dirty="0"/>
          </a:p>
        </p:txBody>
      </p:sp>
      <p:cxnSp>
        <p:nvCxnSpPr>
          <p:cNvPr id="15" name="Straight Connector 14"/>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9" name="Title Placeholder 8"/>
          <p:cNvSpPr>
            <a:spLocks noGrp="1"/>
          </p:cNvSpPr>
          <p:nvPr>
            <p:ph type="title"/>
          </p:nvPr>
        </p:nvSpPr>
        <p:spPr>
          <a:xfrm>
            <a:off x="457200" y="274638"/>
            <a:ext cx="8229600" cy="1143000"/>
          </a:xfrm>
          <a:prstGeom prst="rect">
            <a:avLst/>
          </a:prstGeom>
        </p:spPr>
        <p:txBody>
          <a:bodyPr vert="horz" anchor="ctr">
            <a:normAutofit/>
            <a:scene3d>
              <a:camera prst="orthographicFront"/>
              <a:lightRig rig="soft" dir="t"/>
            </a:scene3d>
            <a:sp3d prstMaterial="softEdge">
              <a:bevelT w="25400" h="25400"/>
            </a:sp3d>
          </a:bodyPr>
          <a:lstStyle>
            <a:extLst/>
          </a:lstStyle>
          <a:p>
            <a:r>
              <a:rPr kumimoji="0" lang="en-US" smtClean="0"/>
              <a:t>Click to edit Master title style</a:t>
            </a:r>
            <a:endParaRPr kumimoji="0" lang="en-US"/>
          </a:p>
        </p:txBody>
      </p:sp>
      <p:sp>
        <p:nvSpPr>
          <p:cNvPr id="30" name="Text Placeholder 29"/>
          <p:cNvSpPr>
            <a:spLocks noGrp="1"/>
          </p:cNvSpPr>
          <p:nvPr>
            <p:ph type="body" idx="1"/>
          </p:nvPr>
        </p:nvSpPr>
        <p:spPr>
          <a:xfrm>
            <a:off x="457200" y="1481328"/>
            <a:ext cx="8229600" cy="4525963"/>
          </a:xfrm>
          <a:prstGeom prst="rect">
            <a:avLst/>
          </a:prstGeom>
        </p:spPr>
        <p:txBody>
          <a:bodyPr vert="horz">
            <a:normAutofit/>
          </a:bodyPr>
          <a:lstStyle>
            <a:extLst/>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0" name="Date Placeholder 9"/>
          <p:cNvSpPr>
            <a:spLocks noGrp="1"/>
          </p:cNvSpPr>
          <p:nvPr>
            <p:ph type="dt" sz="half" idx="2"/>
          </p:nvPr>
        </p:nvSpPr>
        <p:spPr>
          <a:xfrm>
            <a:off x="6727032" y="6407944"/>
            <a:ext cx="1920240" cy="365760"/>
          </a:xfrm>
          <a:prstGeom prst="rect">
            <a:avLst/>
          </a:prstGeom>
        </p:spPr>
        <p:txBody>
          <a:bodyPr vert="horz" anchor="b"/>
          <a:lstStyle>
            <a:lvl1pPr algn="l" eaLnBrk="1" latinLnBrk="0" hangingPunct="1">
              <a:defRPr kumimoji="0" sz="1000">
                <a:solidFill>
                  <a:schemeClr val="tx1"/>
                </a:solidFill>
              </a:defRPr>
            </a:lvl1pPr>
            <a:extLst/>
          </a:lstStyle>
          <a:p>
            <a:fld id="{1D8BD707-D9CF-40AE-B4C6-C98DA3205C09}" type="datetimeFigureOut">
              <a:rPr lang="en-US" smtClean="0"/>
              <a:pPr/>
              <a:t>6/13/2022</a:t>
            </a:fld>
            <a:endParaRPr lang="en-US" dirty="0"/>
          </a:p>
        </p:txBody>
      </p:sp>
      <p:sp>
        <p:nvSpPr>
          <p:cNvPr id="22" name="Footer Placeholder 21"/>
          <p:cNvSpPr>
            <a:spLocks noGrp="1"/>
          </p:cNvSpPr>
          <p:nvPr>
            <p:ph type="ftr" sz="quarter" idx="3"/>
          </p:nvPr>
        </p:nvSpPr>
        <p:spPr>
          <a:xfrm>
            <a:off x="4380072" y="6407944"/>
            <a:ext cx="2350681" cy="365125"/>
          </a:xfrm>
          <a:prstGeom prst="rect">
            <a:avLst/>
          </a:prstGeom>
        </p:spPr>
        <p:txBody>
          <a:bodyPr vert="horz" anchor="b"/>
          <a:lstStyle>
            <a:lvl1pPr algn="r" eaLnBrk="1" latinLnBrk="0" hangingPunct="1">
              <a:defRPr kumimoji="0" sz="1000">
                <a:solidFill>
                  <a:schemeClr val="tx1"/>
                </a:solidFill>
              </a:defRPr>
            </a:lvl1pPr>
            <a:extLst/>
          </a:lstStyle>
          <a:p>
            <a:endParaRPr lang="en-US" dirty="0"/>
          </a:p>
        </p:txBody>
      </p:sp>
      <p:sp>
        <p:nvSpPr>
          <p:cNvPr id="18" name="Slide Number Placeholder 17"/>
          <p:cNvSpPr>
            <a:spLocks noGrp="1"/>
          </p:cNvSpPr>
          <p:nvPr>
            <p:ph type="sldNum" sz="quarter" idx="4"/>
          </p:nvPr>
        </p:nvSpPr>
        <p:spPr>
          <a:xfrm>
            <a:off x="8647272" y="6407944"/>
            <a:ext cx="365760" cy="365125"/>
          </a:xfrm>
          <a:prstGeom prst="rect">
            <a:avLst/>
          </a:prstGeom>
        </p:spPr>
        <p:txBody>
          <a:bodyPr vert="horz" anchor="b"/>
          <a:lstStyle>
            <a:lvl1pPr algn="r" eaLnBrk="1" latinLnBrk="0" hangingPunct="1">
              <a:defRPr kumimoji="0" sz="1000" b="0">
                <a:solidFill>
                  <a:schemeClr val="tx1"/>
                </a:solidFill>
              </a:defRPr>
            </a:lvl1pPr>
            <a:extLst/>
          </a:lstStyle>
          <a:p>
            <a:fld id="{B6F15528-21DE-4FAA-801E-634DDDAF4B2B}"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ransition>
    <p:wheel spokes="3"/>
  </p:transition>
  <p:txStyles>
    <p:titleStyle>
      <a:lvl1pPr algn="l" rtl="0" eaLnBrk="1" latinLnBrk="0" hangingPunct="1">
        <a:spcBef>
          <a:spcPct val="0"/>
        </a:spcBef>
        <a:buNone/>
        <a:defRPr kumimoji="0" sz="4100" b="1" kern="1200">
          <a:solidFill>
            <a:schemeClr val="tx2"/>
          </a:solidFill>
          <a:effectLst>
            <a:outerShdw blurRad="31750" dist="25400" dir="5400000" algn="tl" rotWithShape="0">
              <a:srgbClr val="000000">
                <a:alpha val="25000"/>
              </a:srgbClr>
            </a:outerShdw>
          </a:effectLst>
          <a:latin typeface="+mj-lt"/>
          <a:ea typeface="+mj-ea"/>
          <a:cs typeface="+mj-cs"/>
        </a:defRPr>
      </a:lvl1pPr>
      <a:extLst/>
    </p:titleStyle>
    <p:bodyStyle>
      <a:lvl1pPr marL="365760" indent="-256032" algn="l" rtl="0" eaLnBrk="1" latinLnBrk="0" hangingPunct="1">
        <a:spcBef>
          <a:spcPts val="400"/>
        </a:spcBef>
        <a:spcAft>
          <a:spcPts val="0"/>
        </a:spcAft>
        <a:buClr>
          <a:schemeClr val="accent1"/>
        </a:buClr>
        <a:buSzPct val="68000"/>
        <a:buFont typeface="Wingdings 3"/>
        <a:buChar char=""/>
        <a:defRPr kumimoji="0" sz="2700" kern="1200">
          <a:solidFill>
            <a:schemeClr val="tx1"/>
          </a:solidFill>
          <a:latin typeface="+mn-lt"/>
          <a:ea typeface="+mn-ea"/>
          <a:cs typeface="+mn-cs"/>
        </a:defRPr>
      </a:lvl1pPr>
      <a:lvl2pPr marL="621792" indent="-228600" algn="l" rtl="0" eaLnBrk="1" latinLnBrk="0" hangingPunct="1">
        <a:spcBef>
          <a:spcPts val="324"/>
        </a:spcBef>
        <a:buClr>
          <a:schemeClr val="accent1"/>
        </a:buClr>
        <a:buFont typeface="Verdana"/>
        <a:buChar char="◦"/>
        <a:defRPr kumimoji="0" sz="2300" kern="1200">
          <a:solidFill>
            <a:schemeClr val="tx1"/>
          </a:solidFill>
          <a:latin typeface="+mn-lt"/>
          <a:ea typeface="+mn-ea"/>
          <a:cs typeface="+mn-cs"/>
        </a:defRPr>
      </a:lvl2pPr>
      <a:lvl3pPr marL="859536" indent="-228600" algn="l" rtl="0" eaLnBrk="1" latinLnBrk="0" hangingPunct="1">
        <a:spcBef>
          <a:spcPts val="350"/>
        </a:spcBef>
        <a:buClr>
          <a:schemeClr val="accent2"/>
        </a:buClr>
        <a:buSzPct val="100000"/>
        <a:buFont typeface="Wingdings 2"/>
        <a:buChar char=""/>
        <a:defRPr kumimoji="0" sz="2100" kern="1200">
          <a:solidFill>
            <a:schemeClr val="tx1"/>
          </a:solidFill>
          <a:latin typeface="+mn-lt"/>
          <a:ea typeface="+mn-ea"/>
          <a:cs typeface="+mn-cs"/>
        </a:defRPr>
      </a:lvl3pPr>
      <a:lvl4pPr marL="1143000" indent="-228600" algn="l" rtl="0" eaLnBrk="1" latinLnBrk="0" hangingPunct="1">
        <a:spcBef>
          <a:spcPts val="350"/>
        </a:spcBef>
        <a:buClr>
          <a:schemeClr val="accent2"/>
        </a:buClr>
        <a:buFont typeface="Wingdings 2"/>
        <a:buChar char=""/>
        <a:defRPr kumimoji="0" sz="1900" kern="1200">
          <a:solidFill>
            <a:schemeClr val="tx1"/>
          </a:solidFill>
          <a:latin typeface="+mn-lt"/>
          <a:ea typeface="+mn-ea"/>
          <a:cs typeface="+mn-cs"/>
        </a:defRPr>
      </a:lvl4pPr>
      <a:lvl5pPr marL="1371600" indent="-228600" algn="l" rtl="0" eaLnBrk="1" latinLnBrk="0" hangingPunct="1">
        <a:spcBef>
          <a:spcPts val="350"/>
        </a:spcBef>
        <a:buClr>
          <a:schemeClr val="accent2"/>
        </a:buClr>
        <a:buFont typeface="Wingdings 2"/>
        <a:buChar char=""/>
        <a:defRPr kumimoji="0" sz="1800" kern="1200">
          <a:solidFill>
            <a:schemeClr val="tx1"/>
          </a:solidFill>
          <a:latin typeface="+mn-lt"/>
          <a:ea typeface="+mn-ea"/>
          <a:cs typeface="+mn-cs"/>
        </a:defRPr>
      </a:lvl5pPr>
      <a:lvl6pPr marL="1600200" indent="-228600" algn="l" rtl="0" eaLnBrk="1" latinLnBrk="0" hangingPunct="1">
        <a:spcBef>
          <a:spcPts val="350"/>
        </a:spcBef>
        <a:buClr>
          <a:schemeClr val="accent3"/>
        </a:buClr>
        <a:buFont typeface="Wingdings 2"/>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kumimoji="0" sz="16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p:cNvPicPr>
            <a:picLocks noChangeAspect="1" noChangeArrowheads="1"/>
          </p:cNvPicPr>
          <p:nvPr/>
        </p:nvPicPr>
        <p:blipFill>
          <a:blip r:embed="rId2"/>
          <a:srcRect/>
          <a:stretch>
            <a:fillRect/>
          </a:stretch>
        </p:blipFill>
        <p:spPr bwMode="auto">
          <a:xfrm>
            <a:off x="1905000" y="533400"/>
            <a:ext cx="5493425" cy="2590800"/>
          </a:xfrm>
          <a:prstGeom prst="rect">
            <a:avLst/>
          </a:prstGeom>
          <a:noFill/>
          <a:ln w="9525">
            <a:noFill/>
            <a:miter lim="800000"/>
            <a:headEnd/>
            <a:tailEnd/>
          </a:ln>
          <a:effectLst/>
        </p:spPr>
      </p:pic>
      <p:pic>
        <p:nvPicPr>
          <p:cNvPr id="1028" name="Picture 4"/>
          <p:cNvPicPr>
            <a:picLocks noChangeAspect="1" noChangeArrowheads="1"/>
          </p:cNvPicPr>
          <p:nvPr/>
        </p:nvPicPr>
        <p:blipFill>
          <a:blip r:embed="rId3"/>
          <a:srcRect/>
          <a:stretch>
            <a:fillRect/>
          </a:stretch>
        </p:blipFill>
        <p:spPr bwMode="auto">
          <a:xfrm>
            <a:off x="3048000" y="3276599"/>
            <a:ext cx="3048000" cy="3007541"/>
          </a:xfrm>
          <a:prstGeom prst="rect">
            <a:avLst/>
          </a:prstGeom>
          <a:noFill/>
          <a:ln w="9525">
            <a:noFill/>
            <a:miter lim="800000"/>
            <a:headEnd/>
            <a:tailEnd/>
          </a:ln>
          <a:effectLst/>
        </p:spPr>
      </p:pic>
    </p:spTree>
  </p:cSld>
  <p:clrMapOvr>
    <a:masterClrMapping/>
  </p:clrMapOvr>
  <p:transition>
    <p:wheel spokes="3"/>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t>Block Diagram of Tenses   </a:t>
            </a:r>
            <a:endParaRPr lang="en-US" dirty="0"/>
          </a:p>
        </p:txBody>
      </p:sp>
      <p:pic>
        <p:nvPicPr>
          <p:cNvPr id="45058" name="Picture 2" descr="Past Continuous Tense"/>
          <p:cNvPicPr>
            <a:picLocks noGrp="1" noChangeAspect="1" noChangeArrowheads="1"/>
          </p:cNvPicPr>
          <p:nvPr>
            <p:ph type="pic" idx="1"/>
          </p:nvPr>
        </p:nvPicPr>
        <p:blipFill>
          <a:blip r:embed="rId2"/>
          <a:srcRect t="4134" b="4134"/>
          <a:stretch>
            <a:fillRect/>
          </a:stretch>
        </p:blipFill>
        <p:spPr bwMode="auto">
          <a:xfrm>
            <a:off x="160208" y="189968"/>
            <a:ext cx="8823584" cy="445823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cSld>
  <p:clrMapOvr>
    <a:masterClrMapping/>
  </p:clrMapOvr>
  <p:transition>
    <p:wheel spokes="3"/>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u="sng" dirty="0" smtClean="0">
                <a:latin typeface="Arial" pitchFamily="34" charset="0"/>
                <a:cs typeface="Arial" pitchFamily="34" charset="0"/>
              </a:rPr>
              <a:t>Present  Tense</a:t>
            </a:r>
            <a:endParaRPr lang="en-US" u="sng" dirty="0">
              <a:latin typeface="Arial" pitchFamily="34" charset="0"/>
              <a:cs typeface="Arial" pitchFamily="34" charset="0"/>
            </a:endParaRPr>
          </a:p>
        </p:txBody>
      </p:sp>
      <p:pic>
        <p:nvPicPr>
          <p:cNvPr id="51202" name="Picture 2"/>
          <p:cNvPicPr>
            <a:picLocks noGrp="1" noChangeAspect="1" noChangeArrowheads="1"/>
          </p:cNvPicPr>
          <p:nvPr>
            <p:ph idx="1"/>
          </p:nvPr>
        </p:nvPicPr>
        <p:blipFill>
          <a:blip r:embed="rId2"/>
          <a:srcRect/>
          <a:stretch>
            <a:fillRect/>
          </a:stretch>
        </p:blipFill>
        <p:spPr bwMode="auto">
          <a:xfrm>
            <a:off x="838200" y="1447800"/>
            <a:ext cx="7620000" cy="48768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cSld>
  <p:clrMapOvr>
    <a:masterClrMapping/>
  </p:clrMapOvr>
  <p:transition>
    <p:wheel spokes="3"/>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1447800"/>
            <a:ext cx="8458200" cy="5105400"/>
          </a:xfrm>
        </p:spPr>
        <p:txBody>
          <a:bodyPr>
            <a:normAutofit/>
          </a:bodyPr>
          <a:lstStyle/>
          <a:p>
            <a:r>
              <a:rPr lang="en-US" dirty="0" smtClean="0"/>
              <a:t>The Simple present is used to describe an action, an event, or condition that is occurring in the present, at the moment of speaking or writing. It also includes habits and universal truths.</a:t>
            </a:r>
          </a:p>
          <a:p>
            <a:pPr>
              <a:buNone/>
            </a:pPr>
            <a:endParaRPr lang="en-US" dirty="0" smtClean="0"/>
          </a:p>
          <a:p>
            <a:r>
              <a:rPr lang="en-US" u="sng" dirty="0" smtClean="0"/>
              <a:t>Structure</a:t>
            </a:r>
            <a:r>
              <a:rPr lang="en-US" dirty="0" smtClean="0"/>
              <a:t> :- </a:t>
            </a:r>
          </a:p>
          <a:p>
            <a:pPr fontAlgn="base">
              <a:buFont typeface="Courier New" pitchFamily="49" charset="0"/>
              <a:buChar char="o"/>
            </a:pPr>
            <a:r>
              <a:rPr lang="en-US" b="1" dirty="0" smtClean="0"/>
              <a:t>Positive</a:t>
            </a:r>
            <a:r>
              <a:rPr lang="en-US" dirty="0" smtClean="0"/>
              <a:t>: Subject + V1 s/es + obj. </a:t>
            </a:r>
          </a:p>
          <a:p>
            <a:pPr fontAlgn="base">
              <a:buFont typeface="Courier New" pitchFamily="49" charset="0"/>
              <a:buChar char="o"/>
            </a:pPr>
            <a:r>
              <a:rPr lang="en-US" b="1" dirty="0" smtClean="0"/>
              <a:t>Negative</a:t>
            </a:r>
            <a:r>
              <a:rPr lang="en-US" dirty="0" smtClean="0"/>
              <a:t>: Subject + do/does </a:t>
            </a:r>
            <a:r>
              <a:rPr lang="en-US" dirty="0" smtClean="0"/>
              <a:t>not  +</a:t>
            </a:r>
            <a:r>
              <a:rPr lang="en-US" dirty="0" smtClean="0"/>
              <a:t> V1 + Object.</a:t>
            </a:r>
          </a:p>
          <a:p>
            <a:pPr fontAlgn="base">
              <a:buNone/>
            </a:pPr>
            <a:r>
              <a:rPr lang="en-US" sz="2800" dirty="0" smtClean="0"/>
              <a:t>  </a:t>
            </a:r>
          </a:p>
          <a:p>
            <a:pPr fontAlgn="base">
              <a:buNone/>
            </a:pPr>
            <a:endParaRPr lang="en-US" sz="2800" dirty="0" smtClean="0"/>
          </a:p>
          <a:p>
            <a:endParaRPr lang="en-US" sz="2800" dirty="0" smtClean="0"/>
          </a:p>
        </p:txBody>
      </p:sp>
      <p:sp>
        <p:nvSpPr>
          <p:cNvPr id="3" name="Title 2"/>
          <p:cNvSpPr>
            <a:spLocks noGrp="1"/>
          </p:cNvSpPr>
          <p:nvPr>
            <p:ph type="title"/>
          </p:nvPr>
        </p:nvSpPr>
        <p:spPr>
          <a:xfrm>
            <a:off x="381000" y="152400"/>
            <a:ext cx="8229600" cy="1143000"/>
          </a:xfrm>
        </p:spPr>
        <p:txBody>
          <a:bodyPr/>
          <a:lstStyle/>
          <a:p>
            <a:r>
              <a:rPr lang="en-US" dirty="0" smtClean="0">
                <a:latin typeface="Arial" pitchFamily="34" charset="0"/>
                <a:cs typeface="Arial" pitchFamily="34" charset="0"/>
              </a:rPr>
              <a:t>Preset Indefinite Tense</a:t>
            </a:r>
            <a:endParaRPr lang="en-US" dirty="0">
              <a:latin typeface="Arial" pitchFamily="34" charset="0"/>
              <a:cs typeface="Arial" pitchFamily="34" charset="0"/>
            </a:endParaRPr>
          </a:p>
        </p:txBody>
      </p:sp>
    </p:spTree>
  </p:cSld>
  <p:clrMapOvr>
    <a:masterClrMapping/>
  </p:clrMapOvr>
  <p:transition>
    <p:wheel spokes="3"/>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152400"/>
            <a:ext cx="8229600" cy="5854891"/>
          </a:xfrm>
        </p:spPr>
        <p:txBody>
          <a:bodyPr>
            <a:normAutofit/>
          </a:bodyPr>
          <a:lstStyle/>
          <a:p>
            <a:pPr>
              <a:buNone/>
            </a:pPr>
            <a:endParaRPr lang="en-US" sz="2800" dirty="0" smtClean="0"/>
          </a:p>
          <a:p>
            <a:pPr>
              <a:buFont typeface="Courier New" pitchFamily="49" charset="0"/>
              <a:buChar char="o"/>
            </a:pPr>
            <a:r>
              <a:rPr lang="en-US" b="1" dirty="0" smtClean="0"/>
              <a:t>Questions</a:t>
            </a:r>
            <a:r>
              <a:rPr lang="en-US" dirty="0" smtClean="0"/>
              <a:t>:</a:t>
            </a:r>
            <a:br>
              <a:rPr lang="en-US" dirty="0" smtClean="0"/>
            </a:br>
            <a:r>
              <a:rPr lang="en-US" dirty="0" smtClean="0"/>
              <a:t> Do/Does + Subject + V1 + object?</a:t>
            </a:r>
            <a:br>
              <a:rPr lang="en-US" dirty="0" smtClean="0"/>
            </a:br>
            <a:r>
              <a:rPr lang="en-US" dirty="0" smtClean="0"/>
              <a:t> Do/Does + Subject + not + V1 + object?</a:t>
            </a:r>
            <a:br>
              <a:rPr lang="en-US" dirty="0" smtClean="0"/>
            </a:br>
            <a:r>
              <a:rPr lang="en-US" dirty="0" smtClean="0"/>
              <a:t> Don’t/Doesn’t + Subject + V1 + object?</a:t>
            </a:r>
          </a:p>
          <a:p>
            <a:endParaRPr lang="en-US" dirty="0" smtClean="0"/>
          </a:p>
          <a:p>
            <a:r>
              <a:rPr lang="en-US" u="sng" dirty="0" smtClean="0"/>
              <a:t>Example</a:t>
            </a:r>
            <a:r>
              <a:rPr lang="en-US" dirty="0" smtClean="0"/>
              <a:t> : </a:t>
            </a:r>
          </a:p>
          <a:p>
            <a:pPr>
              <a:buFont typeface="Wingdings" pitchFamily="2" charset="2"/>
              <a:buChar char="§"/>
            </a:pPr>
            <a:r>
              <a:rPr lang="en-US" dirty="0" smtClean="0"/>
              <a:t> You sing a song.</a:t>
            </a:r>
          </a:p>
          <a:p>
            <a:pPr>
              <a:buFont typeface="Wingdings" pitchFamily="2" charset="2"/>
              <a:buChar char="§"/>
            </a:pPr>
            <a:r>
              <a:rPr lang="en-US" dirty="0" smtClean="0"/>
              <a:t> I am not a doctor.</a:t>
            </a:r>
          </a:p>
          <a:p>
            <a:pPr>
              <a:buFont typeface="Wingdings" pitchFamily="2" charset="2"/>
              <a:buChar char="§"/>
            </a:pPr>
            <a:r>
              <a:rPr lang="en-US" dirty="0" smtClean="0"/>
              <a:t> Are you a student ?</a:t>
            </a:r>
          </a:p>
          <a:p>
            <a:pPr>
              <a:buFont typeface="Wingdings" pitchFamily="2" charset="2"/>
              <a:buChar char="§"/>
            </a:pPr>
            <a:r>
              <a:rPr lang="en-US" dirty="0" smtClean="0"/>
              <a:t> The sun rises in the East.</a:t>
            </a:r>
          </a:p>
          <a:p>
            <a:pPr>
              <a:buFont typeface="Wingdings" pitchFamily="2" charset="2"/>
              <a:buChar char="§"/>
            </a:pPr>
            <a:r>
              <a:rPr lang="en-US" dirty="0" smtClean="0"/>
              <a:t> I come here daily.</a:t>
            </a:r>
          </a:p>
          <a:p>
            <a:endParaRPr lang="en-US" dirty="0"/>
          </a:p>
        </p:txBody>
      </p:sp>
    </p:spTree>
  </p:cSld>
  <p:clrMapOvr>
    <a:masterClrMapping/>
  </p:clrMapOvr>
  <p:transition>
    <p:wheel spokes="3"/>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1371600"/>
            <a:ext cx="8229600" cy="5105400"/>
          </a:xfrm>
        </p:spPr>
        <p:txBody>
          <a:bodyPr>
            <a:normAutofit fontScale="92500" lnSpcReduction="20000"/>
          </a:bodyPr>
          <a:lstStyle/>
          <a:p>
            <a:r>
              <a:rPr lang="en-US" sz="2900" dirty="0" smtClean="0"/>
              <a:t>The present continuous emphasizes the continuing nature of an act, event, or condition.</a:t>
            </a:r>
          </a:p>
          <a:p>
            <a:pPr>
              <a:buNone/>
            </a:pPr>
            <a:endParaRPr lang="en-US" sz="2900" dirty="0" smtClean="0"/>
          </a:p>
          <a:p>
            <a:r>
              <a:rPr lang="en-US" sz="2900" u="sng" dirty="0" smtClean="0"/>
              <a:t>Structure</a:t>
            </a:r>
            <a:r>
              <a:rPr lang="en-US" sz="2900" dirty="0" smtClean="0"/>
              <a:t>:-</a:t>
            </a:r>
          </a:p>
          <a:p>
            <a:pPr fontAlgn="base">
              <a:buFont typeface="Courier New" pitchFamily="49" charset="0"/>
              <a:buChar char="o"/>
            </a:pPr>
            <a:r>
              <a:rPr lang="en-US" sz="2900" b="1" dirty="0" smtClean="0"/>
              <a:t>Positive</a:t>
            </a:r>
            <a:r>
              <a:rPr lang="en-US" sz="2900" dirty="0" smtClean="0"/>
              <a:t>: Sub + is/am/are + V1 + ing + obj</a:t>
            </a:r>
          </a:p>
          <a:p>
            <a:pPr fontAlgn="base">
              <a:buFont typeface="Courier New" pitchFamily="49" charset="0"/>
              <a:buChar char="o"/>
            </a:pPr>
            <a:r>
              <a:rPr lang="en-US" sz="2900" b="1" dirty="0" smtClean="0"/>
              <a:t>Negative</a:t>
            </a:r>
            <a:r>
              <a:rPr lang="en-US" sz="2900" dirty="0" smtClean="0"/>
              <a:t>:</a:t>
            </a:r>
            <a:br>
              <a:rPr lang="en-US" sz="2900" dirty="0" smtClean="0"/>
            </a:br>
            <a:r>
              <a:rPr lang="en-US" sz="2900" dirty="0" smtClean="0"/>
              <a:t>  Sub + is/am/are + V1 + not + ing + obj</a:t>
            </a:r>
            <a:br>
              <a:rPr lang="en-US" sz="2900" dirty="0" smtClean="0"/>
            </a:br>
            <a:r>
              <a:rPr lang="en-US" sz="2900" dirty="0" smtClean="0"/>
              <a:t>  Sub + isn’t/aren’t/am not + V1 + ing + obj</a:t>
            </a:r>
          </a:p>
          <a:p>
            <a:pPr fontAlgn="base">
              <a:buFont typeface="Courier New" pitchFamily="49" charset="0"/>
              <a:buChar char="o"/>
            </a:pPr>
            <a:r>
              <a:rPr lang="en-US" sz="2900" b="1" dirty="0" smtClean="0"/>
              <a:t>Questions</a:t>
            </a:r>
            <a:r>
              <a:rPr lang="en-US" sz="2900" dirty="0" smtClean="0"/>
              <a:t>:</a:t>
            </a:r>
            <a:br>
              <a:rPr lang="en-US" sz="2900" dirty="0" smtClean="0"/>
            </a:br>
            <a:r>
              <a:rPr lang="en-US" sz="2900" dirty="0" smtClean="0"/>
              <a:t>  Is/am/are + Sub </a:t>
            </a:r>
            <a:r>
              <a:rPr lang="en-US" sz="2900" dirty="0" smtClean="0"/>
              <a:t>+</a:t>
            </a:r>
            <a:r>
              <a:rPr lang="en-US" sz="2900" dirty="0" smtClean="0"/>
              <a:t> V1 + ing + obj?</a:t>
            </a:r>
            <a:br>
              <a:rPr lang="en-US" sz="2900" dirty="0" smtClean="0"/>
            </a:br>
            <a:r>
              <a:rPr lang="en-US" sz="2900" dirty="0" smtClean="0"/>
              <a:t>  Is/am/are + Sub + not + V1 + ing + obj?</a:t>
            </a:r>
            <a:br>
              <a:rPr lang="en-US" sz="2900" dirty="0" smtClean="0"/>
            </a:br>
            <a:r>
              <a:rPr lang="en-US" sz="2900" dirty="0" smtClean="0"/>
              <a:t>  Isn’t/aren’t + Sub </a:t>
            </a:r>
            <a:r>
              <a:rPr lang="en-US" sz="2900" dirty="0" smtClean="0"/>
              <a:t>+</a:t>
            </a:r>
            <a:r>
              <a:rPr lang="en-US" sz="2900" dirty="0" smtClean="0"/>
              <a:t> V1 + ing + obj</a:t>
            </a:r>
            <a:r>
              <a:rPr lang="en-US" dirty="0" smtClean="0"/>
              <a:t>?</a:t>
            </a:r>
          </a:p>
          <a:p>
            <a:pPr>
              <a:buNone/>
            </a:pPr>
            <a:endParaRPr lang="en-US" dirty="0" smtClean="0"/>
          </a:p>
          <a:p>
            <a:pPr>
              <a:buNone/>
            </a:pPr>
            <a:endParaRPr lang="en-US" dirty="0" smtClean="0"/>
          </a:p>
          <a:p>
            <a:pPr>
              <a:buNone/>
            </a:pPr>
            <a:endParaRPr lang="en-US" dirty="0" smtClean="0"/>
          </a:p>
        </p:txBody>
      </p:sp>
      <p:sp>
        <p:nvSpPr>
          <p:cNvPr id="3" name="Title 2"/>
          <p:cNvSpPr>
            <a:spLocks noGrp="1"/>
          </p:cNvSpPr>
          <p:nvPr>
            <p:ph type="title"/>
          </p:nvPr>
        </p:nvSpPr>
        <p:spPr/>
        <p:txBody>
          <a:bodyPr/>
          <a:lstStyle/>
          <a:p>
            <a:r>
              <a:rPr lang="en-US" dirty="0" smtClean="0">
                <a:latin typeface="Arial" pitchFamily="34" charset="0"/>
                <a:cs typeface="Arial" pitchFamily="34" charset="0"/>
              </a:rPr>
              <a:t>Present Continuous Tense</a:t>
            </a:r>
            <a:endParaRPr lang="en-US" dirty="0">
              <a:latin typeface="Arial" pitchFamily="34" charset="0"/>
              <a:cs typeface="Arial" pitchFamily="34" charset="0"/>
            </a:endParaRPr>
          </a:p>
        </p:txBody>
      </p:sp>
    </p:spTree>
  </p:cSld>
  <p:clrMapOvr>
    <a:masterClrMapping/>
  </p:clrMapOvr>
  <p:transition>
    <p:wheel spokes="3"/>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81000" y="533400"/>
            <a:ext cx="8229600" cy="5778691"/>
          </a:xfrm>
        </p:spPr>
        <p:txBody>
          <a:bodyPr/>
          <a:lstStyle/>
          <a:p>
            <a:r>
              <a:rPr lang="en-US" u="sng" dirty="0" smtClean="0"/>
              <a:t>Example</a:t>
            </a:r>
            <a:r>
              <a:rPr lang="en-US" dirty="0" smtClean="0"/>
              <a:t> : </a:t>
            </a:r>
          </a:p>
          <a:p>
            <a:pPr>
              <a:buFont typeface="Wingdings" pitchFamily="2" charset="2"/>
              <a:buChar char="§"/>
            </a:pPr>
            <a:r>
              <a:rPr lang="en-US" dirty="0" smtClean="0"/>
              <a:t> Coastal areas are getting submerged.</a:t>
            </a:r>
          </a:p>
          <a:p>
            <a:pPr>
              <a:buFont typeface="Wingdings" pitchFamily="2" charset="2"/>
              <a:buChar char="§"/>
            </a:pPr>
            <a:r>
              <a:rPr lang="en-US" dirty="0" smtClean="0"/>
              <a:t> He is not writing.</a:t>
            </a:r>
          </a:p>
          <a:p>
            <a:pPr>
              <a:buFont typeface="Wingdings" pitchFamily="2" charset="2"/>
              <a:buChar char="§"/>
            </a:pPr>
            <a:r>
              <a:rPr lang="en-US" dirty="0" smtClean="0"/>
              <a:t> What are you doing now ?</a:t>
            </a:r>
          </a:p>
          <a:p>
            <a:pPr>
              <a:buFont typeface="Wingdings" pitchFamily="2" charset="2"/>
              <a:buChar char="§"/>
            </a:pPr>
            <a:r>
              <a:rPr lang="en-US" dirty="0" smtClean="0"/>
              <a:t> You see, I am eating.</a:t>
            </a:r>
          </a:p>
          <a:p>
            <a:pPr>
              <a:buFont typeface="Wingdings" pitchFamily="2" charset="2"/>
              <a:buChar char="§"/>
            </a:pPr>
            <a:r>
              <a:rPr lang="en-US" dirty="0" smtClean="0"/>
              <a:t> I am not giving  it back to you.</a:t>
            </a:r>
          </a:p>
          <a:p>
            <a:endParaRPr lang="en-US" dirty="0" smtClean="0"/>
          </a:p>
          <a:p>
            <a:pPr>
              <a:buNone/>
            </a:pPr>
            <a:endParaRPr lang="en-US" dirty="0" smtClean="0"/>
          </a:p>
          <a:p>
            <a:pPr fontAlgn="base"/>
            <a:r>
              <a:rPr lang="en-US" dirty="0" smtClean="0"/>
              <a:t>For events that will take place in the near future, Present Continuous Tense is used </a:t>
            </a:r>
          </a:p>
          <a:p>
            <a:pPr fontAlgn="base">
              <a:buNone/>
            </a:pPr>
            <a:r>
              <a:rPr lang="en-US" b="1" i="1" dirty="0" smtClean="0"/>
              <a:t>  </a:t>
            </a:r>
            <a:r>
              <a:rPr lang="en-US" dirty="0" smtClean="0"/>
              <a:t>Examples: I am going to Mumbai tomorrow. </a:t>
            </a:r>
          </a:p>
          <a:p>
            <a:pPr>
              <a:buNone/>
            </a:pPr>
            <a:endParaRPr lang="en-US" dirty="0"/>
          </a:p>
        </p:txBody>
      </p:sp>
    </p:spTree>
  </p:cSld>
  <p:clrMapOvr>
    <a:masterClrMapping/>
  </p:clrMapOvr>
  <p:transition>
    <p:wheel spokes="3"/>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457200"/>
            <a:ext cx="8229600" cy="5550091"/>
          </a:xfrm>
        </p:spPr>
        <p:txBody>
          <a:bodyPr/>
          <a:lstStyle/>
          <a:p>
            <a:pPr fontAlgn="base"/>
            <a:r>
              <a:rPr lang="en-US" b="1" dirty="0" smtClean="0"/>
              <a:t>Use of is/am/are</a:t>
            </a:r>
          </a:p>
          <a:p>
            <a:pPr fontAlgn="base">
              <a:buNone/>
            </a:pPr>
            <a:r>
              <a:rPr lang="en-US" dirty="0" smtClean="0"/>
              <a:t>    Is: he/she/it/name/singular</a:t>
            </a:r>
          </a:p>
          <a:p>
            <a:pPr fontAlgn="base">
              <a:buNone/>
            </a:pPr>
            <a:r>
              <a:rPr lang="en-US" dirty="0" smtClean="0"/>
              <a:t>    Am: With I </a:t>
            </a:r>
          </a:p>
          <a:p>
            <a:pPr fontAlgn="base">
              <a:buNone/>
            </a:pPr>
            <a:r>
              <a:rPr lang="en-US" dirty="0" smtClean="0"/>
              <a:t>    Are: With you/we/they/all/plural</a:t>
            </a:r>
          </a:p>
          <a:p>
            <a:pPr fontAlgn="base"/>
            <a:endParaRPr lang="en-US" dirty="0" smtClean="0"/>
          </a:p>
          <a:p>
            <a:pPr fontAlgn="base"/>
            <a:r>
              <a:rPr lang="en-US" dirty="0" smtClean="0"/>
              <a:t>If the statement deals with a routine action, Simple Present Tense is used and not Present Continuous Tense. But if the work is just a temporary </a:t>
            </a:r>
            <a:r>
              <a:rPr lang="en-US" dirty="0" smtClean="0"/>
              <a:t>routine </a:t>
            </a:r>
            <a:r>
              <a:rPr lang="en-US" dirty="0" smtClean="0"/>
              <a:t>action, Present Continuous Tense is used. </a:t>
            </a:r>
          </a:p>
          <a:p>
            <a:pPr fontAlgn="base">
              <a:buNone/>
            </a:pPr>
            <a:r>
              <a:rPr lang="en-US" dirty="0" smtClean="0"/>
              <a:t>   Example: I am preparing for competitive exams now-a-days.</a:t>
            </a:r>
          </a:p>
          <a:p>
            <a:pPr fontAlgn="base">
              <a:buNone/>
            </a:pPr>
            <a:endParaRPr lang="en-US" dirty="0" smtClean="0"/>
          </a:p>
          <a:p>
            <a:endParaRPr lang="en-US" dirty="0"/>
          </a:p>
        </p:txBody>
      </p:sp>
    </p:spTree>
  </p:cSld>
  <p:clrMapOvr>
    <a:masterClrMapping/>
  </p:clrMapOvr>
  <p:transition>
    <p:wheel spokes="3"/>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1481328"/>
            <a:ext cx="8229600" cy="4767072"/>
          </a:xfrm>
        </p:spPr>
        <p:txBody>
          <a:bodyPr>
            <a:normAutofit fontScale="92500" lnSpcReduction="20000"/>
          </a:bodyPr>
          <a:lstStyle/>
          <a:p>
            <a:r>
              <a:rPr lang="en-US" sz="2900" dirty="0" smtClean="0"/>
              <a:t>The present perfect is used to describe action that began in past and continuous into the present or has just been completed.</a:t>
            </a:r>
          </a:p>
          <a:p>
            <a:endParaRPr lang="en-US" sz="2900" dirty="0" smtClean="0"/>
          </a:p>
          <a:p>
            <a:r>
              <a:rPr lang="en-US" sz="2900" u="sng" dirty="0" smtClean="0"/>
              <a:t>Structure</a:t>
            </a:r>
            <a:r>
              <a:rPr lang="en-US" sz="2900" dirty="0" smtClean="0"/>
              <a:t>:</a:t>
            </a:r>
          </a:p>
          <a:p>
            <a:pPr fontAlgn="base">
              <a:buFont typeface="Courier New" pitchFamily="49" charset="0"/>
              <a:buChar char="o"/>
            </a:pPr>
            <a:r>
              <a:rPr lang="en-US" sz="2900" b="1" dirty="0" smtClean="0"/>
              <a:t>Positive</a:t>
            </a:r>
            <a:r>
              <a:rPr lang="en-US" sz="2900" dirty="0" smtClean="0"/>
              <a:t>: Subject + has/have + V3 </a:t>
            </a:r>
            <a:r>
              <a:rPr lang="en-US" sz="2900" dirty="0" smtClean="0"/>
              <a:t>+ object</a:t>
            </a:r>
            <a:endParaRPr lang="en-US" sz="2900" dirty="0" smtClean="0"/>
          </a:p>
          <a:p>
            <a:pPr fontAlgn="base">
              <a:buFont typeface="Courier New" pitchFamily="49" charset="0"/>
              <a:buChar char="o"/>
            </a:pPr>
            <a:r>
              <a:rPr lang="en-US" sz="2900" b="1" dirty="0" smtClean="0"/>
              <a:t>Negative</a:t>
            </a:r>
            <a:r>
              <a:rPr lang="en-US" sz="2900" dirty="0" smtClean="0"/>
              <a:t>:</a:t>
            </a:r>
            <a:br>
              <a:rPr lang="en-US" sz="2900" dirty="0" smtClean="0"/>
            </a:br>
            <a:r>
              <a:rPr lang="en-US" sz="2900" dirty="0" smtClean="0"/>
              <a:t>Subject + has/have + not + </a:t>
            </a:r>
            <a:r>
              <a:rPr lang="en-US" sz="2900" dirty="0" smtClean="0"/>
              <a:t>V3 + </a:t>
            </a:r>
            <a:r>
              <a:rPr lang="en-US" sz="2900" dirty="0" smtClean="0"/>
              <a:t>object</a:t>
            </a:r>
            <a:br>
              <a:rPr lang="en-US" sz="2900" dirty="0" smtClean="0"/>
            </a:br>
            <a:r>
              <a:rPr lang="en-US" sz="2900" dirty="0" smtClean="0"/>
              <a:t>Subject + hasn’t/haven’t + </a:t>
            </a:r>
            <a:r>
              <a:rPr lang="en-US" sz="2900" dirty="0" smtClean="0"/>
              <a:t>V3 +object</a:t>
            </a:r>
            <a:endParaRPr lang="en-US" sz="2900" dirty="0" smtClean="0"/>
          </a:p>
          <a:p>
            <a:pPr fontAlgn="base">
              <a:buFont typeface="Courier New" pitchFamily="49" charset="0"/>
              <a:buChar char="o"/>
            </a:pPr>
            <a:r>
              <a:rPr lang="en-US" sz="2900" b="1" dirty="0" smtClean="0"/>
              <a:t>Questions</a:t>
            </a:r>
            <a:r>
              <a:rPr lang="en-US" sz="2900" dirty="0" smtClean="0"/>
              <a:t>:</a:t>
            </a:r>
            <a:br>
              <a:rPr lang="en-US" sz="2900" dirty="0" smtClean="0"/>
            </a:br>
            <a:r>
              <a:rPr lang="en-US" sz="2900" dirty="0" smtClean="0"/>
              <a:t>Has/ have + Subject + V3 + object?</a:t>
            </a:r>
            <a:br>
              <a:rPr lang="en-US" sz="2900" dirty="0" smtClean="0"/>
            </a:br>
            <a:r>
              <a:rPr lang="en-US" sz="2900" dirty="0" smtClean="0"/>
              <a:t>Has/have + Subject + not + V3 + object?</a:t>
            </a:r>
            <a:br>
              <a:rPr lang="en-US" sz="2900" dirty="0" smtClean="0"/>
            </a:br>
            <a:r>
              <a:rPr lang="en-US" sz="2900" dirty="0" smtClean="0"/>
              <a:t>Hasn’t/haven’t + Subject + V3 + object?</a:t>
            </a:r>
          </a:p>
          <a:p>
            <a:pPr>
              <a:buNone/>
            </a:pPr>
            <a:endParaRPr lang="en-US" sz="2400" dirty="0" smtClean="0"/>
          </a:p>
          <a:p>
            <a:pPr>
              <a:buNone/>
            </a:pPr>
            <a:endParaRPr lang="en-US" sz="2400" dirty="0"/>
          </a:p>
        </p:txBody>
      </p:sp>
      <p:sp>
        <p:nvSpPr>
          <p:cNvPr id="3" name="Title 2"/>
          <p:cNvSpPr>
            <a:spLocks noGrp="1"/>
          </p:cNvSpPr>
          <p:nvPr>
            <p:ph type="title"/>
          </p:nvPr>
        </p:nvSpPr>
        <p:spPr/>
        <p:txBody>
          <a:bodyPr/>
          <a:lstStyle/>
          <a:p>
            <a:r>
              <a:rPr lang="en-US" dirty="0" smtClean="0">
                <a:latin typeface="Arial" pitchFamily="34" charset="0"/>
                <a:cs typeface="Arial" pitchFamily="34" charset="0"/>
              </a:rPr>
              <a:t>Present Perfect Tense</a:t>
            </a:r>
            <a:endParaRPr lang="en-US" dirty="0">
              <a:latin typeface="Arial" pitchFamily="34" charset="0"/>
              <a:cs typeface="Arial" pitchFamily="34" charset="0"/>
            </a:endParaRPr>
          </a:p>
        </p:txBody>
      </p:sp>
    </p:spTree>
  </p:cSld>
  <p:clrMapOvr>
    <a:masterClrMapping/>
  </p:clrMapOvr>
  <p:transition>
    <p:wheel spokes="3"/>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685800"/>
            <a:ext cx="8229600" cy="5778691"/>
          </a:xfrm>
        </p:spPr>
        <p:txBody>
          <a:bodyPr/>
          <a:lstStyle/>
          <a:p>
            <a:r>
              <a:rPr lang="en-US" u="sng" dirty="0" smtClean="0"/>
              <a:t>Example</a:t>
            </a:r>
            <a:r>
              <a:rPr lang="en-US" dirty="0" smtClean="0"/>
              <a:t> : </a:t>
            </a:r>
          </a:p>
          <a:p>
            <a:pPr>
              <a:buFont typeface="Wingdings" pitchFamily="2" charset="2"/>
              <a:buChar char="§"/>
            </a:pPr>
            <a:r>
              <a:rPr lang="en-US" dirty="0" smtClean="0"/>
              <a:t>He has come to Delhi recently.</a:t>
            </a:r>
          </a:p>
          <a:p>
            <a:pPr>
              <a:buFont typeface="Wingdings" pitchFamily="2" charset="2"/>
              <a:buChar char="§"/>
            </a:pPr>
            <a:r>
              <a:rPr lang="en-US" dirty="0" smtClean="0"/>
              <a:t>We have progressed a lot.</a:t>
            </a:r>
          </a:p>
          <a:p>
            <a:pPr>
              <a:buFont typeface="Wingdings" pitchFamily="2" charset="2"/>
              <a:buChar char="§"/>
            </a:pPr>
            <a:r>
              <a:rPr lang="en-US" dirty="0" smtClean="0"/>
              <a:t>He has not reached home yet.</a:t>
            </a:r>
          </a:p>
          <a:p>
            <a:pPr>
              <a:buFont typeface="Wingdings" pitchFamily="2" charset="2"/>
              <a:buChar char="§"/>
            </a:pPr>
            <a:r>
              <a:rPr lang="en-US" dirty="0" smtClean="0"/>
              <a:t>Where has your brother gone ?</a:t>
            </a:r>
          </a:p>
          <a:p>
            <a:pPr>
              <a:buFont typeface="Wingdings" pitchFamily="2" charset="2"/>
              <a:buChar char="§"/>
            </a:pPr>
            <a:r>
              <a:rPr lang="en-US" dirty="0" smtClean="0"/>
              <a:t>She has finished her homework.</a:t>
            </a:r>
          </a:p>
          <a:p>
            <a:pPr>
              <a:buFont typeface="Wingdings" pitchFamily="2" charset="2"/>
              <a:buChar char="§"/>
            </a:pPr>
            <a:endParaRPr lang="en-US" dirty="0" smtClean="0"/>
          </a:p>
          <a:p>
            <a:pPr fontAlgn="base"/>
            <a:r>
              <a:rPr lang="en-US" b="1" dirty="0" smtClean="0"/>
              <a:t>Use of Has/Have</a:t>
            </a:r>
          </a:p>
          <a:p>
            <a:pPr fontAlgn="base">
              <a:buNone/>
            </a:pPr>
            <a:r>
              <a:rPr lang="en-US" dirty="0" smtClean="0"/>
              <a:t>    Has–With: He/She/It/Name/Singular </a:t>
            </a:r>
          </a:p>
          <a:p>
            <a:pPr fontAlgn="base">
              <a:buNone/>
            </a:pPr>
            <a:r>
              <a:rPr lang="en-US" dirty="0" smtClean="0"/>
              <a:t>    Have–With: I/We/They / You / Plural / All</a:t>
            </a:r>
          </a:p>
          <a:p>
            <a:pPr>
              <a:buFont typeface="Wingdings" pitchFamily="2" charset="2"/>
              <a:buChar char="§"/>
            </a:pPr>
            <a:endParaRPr lang="en-US" dirty="0" smtClean="0"/>
          </a:p>
        </p:txBody>
      </p:sp>
    </p:spTree>
  </p:cSld>
  <p:clrMapOvr>
    <a:masterClrMapping/>
  </p:clrMapOvr>
  <p:transition>
    <p:wheel spokes="3"/>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1219200"/>
            <a:ext cx="8229600" cy="4953000"/>
          </a:xfrm>
        </p:spPr>
        <p:txBody>
          <a:bodyPr>
            <a:normAutofit fontScale="92500" lnSpcReduction="20000"/>
          </a:bodyPr>
          <a:lstStyle/>
          <a:p>
            <a:r>
              <a:rPr lang="en-US" sz="2900" dirty="0" smtClean="0"/>
              <a:t>The present perfect continuous is used to describe an action, event, or condition that has just begun in the past and continuous into the present.</a:t>
            </a:r>
          </a:p>
          <a:p>
            <a:endParaRPr lang="en-US" sz="2900" dirty="0" smtClean="0"/>
          </a:p>
          <a:p>
            <a:r>
              <a:rPr lang="en-US" sz="2900" u="sng" dirty="0" smtClean="0"/>
              <a:t>Structure</a:t>
            </a:r>
            <a:r>
              <a:rPr lang="en-US" sz="2900" dirty="0" smtClean="0"/>
              <a:t> :-</a:t>
            </a:r>
          </a:p>
          <a:p>
            <a:pPr fontAlgn="base">
              <a:buFont typeface="Courier New" pitchFamily="49" charset="0"/>
              <a:buChar char="o"/>
            </a:pPr>
            <a:r>
              <a:rPr lang="en-US" sz="2900" b="1" dirty="0" smtClean="0"/>
              <a:t>Positive</a:t>
            </a:r>
            <a:r>
              <a:rPr lang="en-US" sz="2900" dirty="0" smtClean="0"/>
              <a:t>: Sub + has/have + been + V1 + ing + obj + for/since + time.</a:t>
            </a:r>
          </a:p>
          <a:p>
            <a:pPr fontAlgn="base">
              <a:buFont typeface="Courier New" pitchFamily="49" charset="0"/>
              <a:buChar char="o"/>
            </a:pPr>
            <a:r>
              <a:rPr lang="en-US" sz="2900" b="1" dirty="0" smtClean="0"/>
              <a:t>Negative</a:t>
            </a:r>
            <a:r>
              <a:rPr lang="en-US" sz="2900" dirty="0" smtClean="0"/>
              <a:t>:</a:t>
            </a:r>
            <a:br>
              <a:rPr lang="en-US" sz="2900" dirty="0" smtClean="0"/>
            </a:br>
            <a:r>
              <a:rPr lang="en-US" sz="2900" dirty="0" smtClean="0"/>
              <a:t>Sub + has/have + not + been + V1 + ing +  obj + for/since + time.</a:t>
            </a:r>
            <a:br>
              <a:rPr lang="en-US" sz="2900" dirty="0" smtClean="0"/>
            </a:br>
            <a:r>
              <a:rPr lang="en-US" sz="2900" dirty="0" smtClean="0"/>
              <a:t>Sub + hasn’t/haven’t + been + V1 + ing +   obj + for/since + time.</a:t>
            </a:r>
          </a:p>
          <a:p>
            <a:pPr>
              <a:buNone/>
            </a:pPr>
            <a:endParaRPr lang="en-US" dirty="0" smtClean="0"/>
          </a:p>
        </p:txBody>
      </p:sp>
      <p:sp>
        <p:nvSpPr>
          <p:cNvPr id="3" name="Title 2"/>
          <p:cNvSpPr>
            <a:spLocks noGrp="1"/>
          </p:cNvSpPr>
          <p:nvPr>
            <p:ph type="title"/>
          </p:nvPr>
        </p:nvSpPr>
        <p:spPr>
          <a:xfrm>
            <a:off x="381000" y="0"/>
            <a:ext cx="8229600" cy="1143000"/>
          </a:xfrm>
        </p:spPr>
        <p:txBody>
          <a:bodyPr>
            <a:noAutofit/>
          </a:bodyPr>
          <a:lstStyle/>
          <a:p>
            <a:r>
              <a:rPr lang="en-US" sz="3800" dirty="0" smtClean="0">
                <a:latin typeface="Arial" pitchFamily="34" charset="0"/>
                <a:cs typeface="Arial" pitchFamily="34" charset="0"/>
              </a:rPr>
              <a:t>Present Perfect Continuous Tense</a:t>
            </a:r>
            <a:endParaRPr lang="en-US" sz="3800" dirty="0"/>
          </a:p>
        </p:txBody>
      </p:sp>
    </p:spTree>
  </p:cSld>
  <p:clrMapOvr>
    <a:masterClrMapping/>
  </p:clrMapOvr>
  <p:transition>
    <p:wheel spokes="3"/>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674" name="Picture 2" descr="English Verb Tenses"/>
          <p:cNvPicPr>
            <a:picLocks noChangeAspect="1" noChangeArrowheads="1"/>
          </p:cNvPicPr>
          <p:nvPr/>
        </p:nvPicPr>
        <p:blipFill>
          <a:blip r:embed="rId2"/>
          <a:srcRect/>
          <a:stretch>
            <a:fillRect/>
          </a:stretch>
        </p:blipFill>
        <p:spPr bwMode="auto">
          <a:xfrm>
            <a:off x="0" y="0"/>
            <a:ext cx="6801850" cy="4876800"/>
          </a:xfrm>
          <a:prstGeom prst="rect">
            <a:avLst/>
          </a:prstGeom>
          <a:noFill/>
        </p:spPr>
      </p:pic>
      <p:sp>
        <p:nvSpPr>
          <p:cNvPr id="2" name="Title 1"/>
          <p:cNvSpPr>
            <a:spLocks noGrp="1"/>
          </p:cNvSpPr>
          <p:nvPr>
            <p:ph type="ctrTitle"/>
          </p:nvPr>
        </p:nvSpPr>
        <p:spPr>
          <a:xfrm>
            <a:off x="381000" y="1143000"/>
            <a:ext cx="7772400" cy="1829761"/>
          </a:xfrm>
        </p:spPr>
        <p:txBody>
          <a:bodyPr/>
          <a:lstStyle/>
          <a:p>
            <a:r>
              <a:rPr lang="en-US" sz="6000" spc="300" dirty="0"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latin typeface="Arial Black" pitchFamily="34" charset="0"/>
              </a:rPr>
              <a:t>TENSES</a:t>
            </a:r>
            <a:r>
              <a:rPr lang="en-US" dirty="0" smtClean="0">
                <a:noFill/>
                <a:effectLst/>
              </a:rPr>
              <a:t/>
            </a:r>
            <a:br>
              <a:rPr lang="en-US" dirty="0" smtClean="0">
                <a:noFill/>
                <a:effectLst/>
              </a:rPr>
            </a:br>
            <a:endParaRPr lang="en-US" dirty="0">
              <a:noFill/>
              <a:effectLst/>
            </a:endParaRPr>
          </a:p>
        </p:txBody>
      </p:sp>
      <p:sp>
        <p:nvSpPr>
          <p:cNvPr id="3" name="Subtitle 2"/>
          <p:cNvSpPr>
            <a:spLocks noGrp="1"/>
          </p:cNvSpPr>
          <p:nvPr>
            <p:ph type="subTitle" idx="1"/>
          </p:nvPr>
        </p:nvSpPr>
        <p:spPr>
          <a:xfrm>
            <a:off x="609600" y="3124200"/>
            <a:ext cx="8305800" cy="1523999"/>
          </a:xfrm>
        </p:spPr>
        <p:txBody>
          <a:bodyPr>
            <a:noAutofit/>
          </a:bodyPr>
          <a:lstStyle/>
          <a:p>
            <a:pPr algn="ctr"/>
            <a:r>
              <a:rPr lang="en-US" sz="2600" b="1" dirty="0" smtClean="0">
                <a:latin typeface="Arial" pitchFamily="34" charset="0"/>
                <a:cs typeface="Arial" pitchFamily="34" charset="0"/>
              </a:rPr>
              <a:t>    By –</a:t>
            </a:r>
          </a:p>
          <a:p>
            <a:pPr algn="ctr"/>
            <a:r>
              <a:rPr lang="en-US" sz="2600" b="1" dirty="0" smtClean="0">
                <a:latin typeface="Arial" pitchFamily="34" charset="0"/>
                <a:cs typeface="Arial" pitchFamily="34" charset="0"/>
              </a:rPr>
              <a:t>                                     Agharkar  Makarand  C.</a:t>
            </a:r>
          </a:p>
          <a:p>
            <a:pPr algn="ctr"/>
            <a:r>
              <a:rPr lang="en-US" sz="2600" b="1" dirty="0" smtClean="0">
                <a:latin typeface="Arial" pitchFamily="34" charset="0"/>
                <a:cs typeface="Arial" pitchFamily="34" charset="0"/>
              </a:rPr>
              <a:t>                                       Enroll No. 210410107075</a:t>
            </a:r>
          </a:p>
          <a:p>
            <a:pPr algn="ctr"/>
            <a:r>
              <a:rPr lang="en-US" sz="2600" b="1" dirty="0" smtClean="0">
                <a:latin typeface="Arial" pitchFamily="34" charset="0"/>
                <a:cs typeface="Arial" pitchFamily="34" charset="0"/>
              </a:rPr>
              <a:t>                                          Computer Eng. 2 (A batch)</a:t>
            </a:r>
            <a:endParaRPr lang="en-US" sz="2600" b="1" dirty="0">
              <a:latin typeface="Arial" pitchFamily="34" charset="0"/>
              <a:cs typeface="Arial" pitchFamily="34" charset="0"/>
            </a:endParaRPr>
          </a:p>
        </p:txBody>
      </p:sp>
      <p:sp>
        <p:nvSpPr>
          <p:cNvPr id="5" name="TextBox 4"/>
          <p:cNvSpPr txBox="1"/>
          <p:nvPr/>
        </p:nvSpPr>
        <p:spPr>
          <a:xfrm>
            <a:off x="7467600" y="5934670"/>
            <a:ext cx="1676400" cy="923330"/>
          </a:xfrm>
          <a:prstGeom prst="rect">
            <a:avLst/>
          </a:prstGeom>
          <a:noFill/>
        </p:spPr>
        <p:txBody>
          <a:bodyPr wrap="square" rtlCol="0">
            <a:spAutoFit/>
          </a:bodyPr>
          <a:lstStyle/>
          <a:p>
            <a:r>
              <a:rPr lang="en-US" b="1" dirty="0" smtClean="0">
                <a:solidFill>
                  <a:schemeClr val="tx2"/>
                </a:solidFill>
              </a:rPr>
              <a:t>2021-22     FY Sem2</a:t>
            </a:r>
          </a:p>
          <a:p>
            <a:endParaRPr lang="en-US" dirty="0"/>
          </a:p>
        </p:txBody>
      </p:sp>
    </p:spTree>
  </p:cSld>
  <p:clrMapOvr>
    <a:masterClrMapping/>
  </p:clrMapOvr>
  <p:transition>
    <p:wheel spokes="3"/>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228600"/>
            <a:ext cx="8229600" cy="5778691"/>
          </a:xfrm>
        </p:spPr>
        <p:txBody>
          <a:bodyPr>
            <a:normAutofit/>
          </a:bodyPr>
          <a:lstStyle/>
          <a:p>
            <a:pPr>
              <a:buFont typeface="Courier New" pitchFamily="49" charset="0"/>
              <a:buChar char="o"/>
            </a:pPr>
            <a:r>
              <a:rPr lang="en-US" b="1" dirty="0" smtClean="0"/>
              <a:t>Questions</a:t>
            </a:r>
            <a:r>
              <a:rPr lang="en-US" dirty="0" smtClean="0"/>
              <a:t>:</a:t>
            </a:r>
            <a:br>
              <a:rPr lang="en-US" dirty="0" smtClean="0"/>
            </a:br>
            <a:r>
              <a:rPr lang="en-US" dirty="0" smtClean="0"/>
              <a:t>Has/have + Sub + been + V1 + ing + obj +   for/since + </a:t>
            </a:r>
            <a:r>
              <a:rPr lang="en-US" dirty="0" smtClean="0"/>
              <a:t>time?</a:t>
            </a:r>
            <a:r>
              <a:rPr lang="en-US" dirty="0" smtClean="0"/>
              <a:t/>
            </a:r>
            <a:br>
              <a:rPr lang="en-US" dirty="0" smtClean="0"/>
            </a:br>
            <a:r>
              <a:rPr lang="en-US" dirty="0" smtClean="0"/>
              <a:t>Has/have + Sub + not + been + V1 + ing +  obj + for/since + </a:t>
            </a:r>
            <a:r>
              <a:rPr lang="en-US" dirty="0" smtClean="0"/>
              <a:t>time?</a:t>
            </a:r>
            <a:r>
              <a:rPr lang="en-US" dirty="0" smtClean="0"/>
              <a:t/>
            </a:r>
            <a:br>
              <a:rPr lang="en-US" dirty="0" smtClean="0"/>
            </a:br>
            <a:r>
              <a:rPr lang="en-US" dirty="0" smtClean="0"/>
              <a:t>Hasn’t/haven’t + Sub + been + V1 + ing +   obj + for/since + </a:t>
            </a:r>
            <a:r>
              <a:rPr lang="en-US" dirty="0" smtClean="0"/>
              <a:t>time?</a:t>
            </a:r>
            <a:endParaRPr lang="en-US" dirty="0" smtClean="0"/>
          </a:p>
          <a:p>
            <a:pPr>
              <a:buNone/>
            </a:pPr>
            <a:endParaRPr lang="en-US" u="sng" dirty="0" smtClean="0"/>
          </a:p>
          <a:p>
            <a:r>
              <a:rPr lang="en-US" u="sng" dirty="0" smtClean="0"/>
              <a:t>Examples</a:t>
            </a:r>
            <a:r>
              <a:rPr lang="en-US" dirty="0" smtClean="0"/>
              <a:t> :</a:t>
            </a:r>
          </a:p>
          <a:p>
            <a:pPr>
              <a:buFont typeface="Wingdings" pitchFamily="2" charset="2"/>
              <a:buChar char="§"/>
            </a:pPr>
            <a:r>
              <a:rPr lang="en-US" dirty="0" smtClean="0"/>
              <a:t>I have been teaching you for an hour.</a:t>
            </a:r>
          </a:p>
          <a:p>
            <a:pPr>
              <a:buFont typeface="Wingdings" pitchFamily="2" charset="2"/>
              <a:buChar char="§"/>
            </a:pPr>
            <a:r>
              <a:rPr lang="en-US" dirty="0" smtClean="0"/>
              <a:t>We have not been playing cricket since morning.</a:t>
            </a:r>
          </a:p>
          <a:p>
            <a:pPr>
              <a:buFont typeface="Wingdings" pitchFamily="2" charset="2"/>
              <a:buChar char="§"/>
            </a:pPr>
            <a:r>
              <a:rPr lang="en-US" dirty="0" smtClean="0"/>
              <a:t>Has he been playing game since morning ?</a:t>
            </a:r>
          </a:p>
          <a:p>
            <a:pPr>
              <a:buFont typeface="Wingdings" pitchFamily="2" charset="2"/>
              <a:buChar char="§"/>
            </a:pPr>
            <a:endParaRPr lang="en-US" dirty="0" smtClean="0"/>
          </a:p>
          <a:p>
            <a:endParaRPr lang="en-US" dirty="0"/>
          </a:p>
        </p:txBody>
      </p:sp>
    </p:spTree>
  </p:cSld>
  <p:clrMapOvr>
    <a:masterClrMapping/>
  </p:clrMapOvr>
  <p:transition>
    <p:wheel spokes="3"/>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u="sng" dirty="0" smtClean="0">
                <a:latin typeface="Arial" pitchFamily="34" charset="0"/>
                <a:cs typeface="Arial" pitchFamily="34" charset="0"/>
              </a:rPr>
              <a:t>Past  Tense</a:t>
            </a:r>
            <a:endParaRPr lang="en-US" dirty="0"/>
          </a:p>
        </p:txBody>
      </p:sp>
      <p:pic>
        <p:nvPicPr>
          <p:cNvPr id="1026" name="Picture 2"/>
          <p:cNvPicPr>
            <a:picLocks noGrp="1" noChangeAspect="1" noChangeArrowheads="1"/>
          </p:cNvPicPr>
          <p:nvPr>
            <p:ph idx="1"/>
          </p:nvPr>
        </p:nvPicPr>
        <p:blipFill>
          <a:blip r:embed="rId2"/>
          <a:srcRect/>
          <a:stretch>
            <a:fillRect/>
          </a:stretch>
        </p:blipFill>
        <p:spPr bwMode="auto">
          <a:xfrm>
            <a:off x="1066800" y="1447800"/>
            <a:ext cx="7010400" cy="51054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cSld>
  <p:clrMapOvr>
    <a:masterClrMapping/>
  </p:clrMapOvr>
  <p:transition>
    <p:wheel spokes="3"/>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lnSpcReduction="10000"/>
          </a:bodyPr>
          <a:lstStyle/>
          <a:p>
            <a:r>
              <a:rPr lang="en-US" dirty="0" smtClean="0"/>
              <a:t>The simple past is used to describe an action, an event, or condition that occurred in the past. </a:t>
            </a:r>
          </a:p>
          <a:p>
            <a:endParaRPr lang="en-US" dirty="0" smtClean="0"/>
          </a:p>
          <a:p>
            <a:r>
              <a:rPr lang="en-US" u="sng" dirty="0" smtClean="0"/>
              <a:t>Structure</a:t>
            </a:r>
            <a:r>
              <a:rPr lang="en-US" dirty="0" smtClean="0"/>
              <a:t> :-</a:t>
            </a:r>
          </a:p>
          <a:p>
            <a:pPr fontAlgn="base">
              <a:buFont typeface="Courier New" pitchFamily="49" charset="0"/>
              <a:buChar char="o"/>
            </a:pPr>
            <a:r>
              <a:rPr lang="en-US" b="1" dirty="0" smtClean="0"/>
              <a:t>Positive</a:t>
            </a:r>
            <a:r>
              <a:rPr lang="en-US" dirty="0" smtClean="0"/>
              <a:t>: Subject + V2 + Object</a:t>
            </a:r>
          </a:p>
          <a:p>
            <a:pPr fontAlgn="base">
              <a:buFont typeface="Courier New" pitchFamily="49" charset="0"/>
              <a:buChar char="o"/>
            </a:pPr>
            <a:r>
              <a:rPr lang="en-US" b="1" dirty="0" smtClean="0"/>
              <a:t>Negative</a:t>
            </a:r>
            <a:r>
              <a:rPr lang="en-US" dirty="0" smtClean="0"/>
              <a:t>: Subject + Did </a:t>
            </a:r>
            <a:r>
              <a:rPr lang="en-US" dirty="0" smtClean="0"/>
              <a:t>not  (didn’t</a:t>
            </a:r>
            <a:r>
              <a:rPr lang="en-US" dirty="0" smtClean="0"/>
              <a:t>) + V1 + Object</a:t>
            </a:r>
          </a:p>
          <a:p>
            <a:pPr fontAlgn="base">
              <a:buFont typeface="Courier New" pitchFamily="49" charset="0"/>
              <a:buChar char="o"/>
            </a:pPr>
            <a:r>
              <a:rPr lang="en-US" b="1" dirty="0" smtClean="0"/>
              <a:t>Questions</a:t>
            </a:r>
            <a:r>
              <a:rPr lang="en-US" dirty="0" smtClean="0"/>
              <a:t>:</a:t>
            </a:r>
            <a:br>
              <a:rPr lang="en-US" dirty="0" smtClean="0"/>
            </a:br>
            <a:r>
              <a:rPr lang="en-US" dirty="0" smtClean="0"/>
              <a:t>Did + Subject + V1 + Object?</a:t>
            </a:r>
            <a:br>
              <a:rPr lang="en-US" dirty="0" smtClean="0"/>
            </a:br>
            <a:r>
              <a:rPr lang="en-US" dirty="0" smtClean="0"/>
              <a:t>Didn’t + Subject + V1 + Object?</a:t>
            </a:r>
          </a:p>
          <a:p>
            <a:endParaRPr lang="en-US" dirty="0"/>
          </a:p>
        </p:txBody>
      </p:sp>
      <p:sp>
        <p:nvSpPr>
          <p:cNvPr id="3" name="Title 2"/>
          <p:cNvSpPr>
            <a:spLocks noGrp="1"/>
          </p:cNvSpPr>
          <p:nvPr>
            <p:ph type="title"/>
          </p:nvPr>
        </p:nvSpPr>
        <p:spPr/>
        <p:txBody>
          <a:bodyPr/>
          <a:lstStyle/>
          <a:p>
            <a:r>
              <a:rPr lang="en-US" dirty="0" smtClean="0">
                <a:latin typeface="Arial" pitchFamily="34" charset="0"/>
                <a:cs typeface="Arial" pitchFamily="34" charset="0"/>
              </a:rPr>
              <a:t>Past  Indefinite Tense</a:t>
            </a:r>
            <a:endParaRPr lang="en-US" dirty="0"/>
          </a:p>
        </p:txBody>
      </p:sp>
    </p:spTree>
  </p:cSld>
  <p:clrMapOvr>
    <a:masterClrMapping/>
  </p:clrMapOvr>
  <p:transition>
    <p:wheel spokes="3"/>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838200"/>
            <a:ext cx="8229600" cy="5702491"/>
          </a:xfrm>
        </p:spPr>
        <p:txBody>
          <a:bodyPr/>
          <a:lstStyle/>
          <a:p>
            <a:r>
              <a:rPr lang="en-US" u="sng" dirty="0" smtClean="0"/>
              <a:t>Examples</a:t>
            </a:r>
            <a:r>
              <a:rPr lang="en-US" dirty="0" smtClean="0"/>
              <a:t> :</a:t>
            </a:r>
          </a:p>
          <a:p>
            <a:pPr>
              <a:buFont typeface="Wingdings" pitchFamily="2" charset="2"/>
              <a:buChar char="§"/>
            </a:pPr>
            <a:r>
              <a:rPr lang="en-US" dirty="0" smtClean="0"/>
              <a:t>He did make a mistake.</a:t>
            </a:r>
          </a:p>
          <a:p>
            <a:pPr>
              <a:buFont typeface="Wingdings" pitchFamily="2" charset="2"/>
              <a:buChar char="§"/>
            </a:pPr>
            <a:r>
              <a:rPr lang="en-US" dirty="0" smtClean="0"/>
              <a:t>I came yesterday.</a:t>
            </a:r>
          </a:p>
          <a:p>
            <a:pPr>
              <a:buFont typeface="Wingdings" pitchFamily="2" charset="2"/>
              <a:buChar char="§"/>
            </a:pPr>
            <a:r>
              <a:rPr lang="en-US" dirty="0" smtClean="0"/>
              <a:t>Did you sing the song on stage?</a:t>
            </a:r>
          </a:p>
          <a:p>
            <a:pPr>
              <a:buFont typeface="Wingdings" pitchFamily="2" charset="2"/>
              <a:buChar char="§"/>
            </a:pPr>
            <a:r>
              <a:rPr lang="en-US" dirty="0" smtClean="0"/>
              <a:t>I didn’t write a letter last week.</a:t>
            </a:r>
          </a:p>
          <a:p>
            <a:pPr>
              <a:buFont typeface="Wingdings" pitchFamily="2" charset="2"/>
              <a:buChar char="§"/>
            </a:pPr>
            <a:r>
              <a:rPr lang="en-US" dirty="0" smtClean="0"/>
              <a:t>She woke up early in the morning.</a:t>
            </a:r>
          </a:p>
          <a:p>
            <a:pPr>
              <a:buFont typeface="Wingdings" pitchFamily="2" charset="2"/>
              <a:buChar char="§"/>
            </a:pPr>
            <a:r>
              <a:rPr lang="en-US" dirty="0" smtClean="0"/>
              <a:t>How long did the flight journey take?</a:t>
            </a:r>
          </a:p>
          <a:p>
            <a:endParaRPr lang="en-US" dirty="0" smtClean="0"/>
          </a:p>
          <a:p>
            <a:endParaRPr lang="en-US" dirty="0" smtClean="0"/>
          </a:p>
          <a:p>
            <a:pPr>
              <a:buNone/>
            </a:pPr>
            <a:endParaRPr lang="en-US" dirty="0"/>
          </a:p>
        </p:txBody>
      </p:sp>
    </p:spTree>
  </p:cSld>
  <p:clrMapOvr>
    <a:masterClrMapping/>
  </p:clrMapOvr>
  <p:transition>
    <p:wheel spokes="3"/>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1295400"/>
            <a:ext cx="8229600" cy="4843272"/>
          </a:xfrm>
        </p:spPr>
        <p:txBody>
          <a:bodyPr>
            <a:normAutofit lnSpcReduction="10000"/>
          </a:bodyPr>
          <a:lstStyle/>
          <a:p>
            <a:r>
              <a:rPr lang="en-US" dirty="0" smtClean="0"/>
              <a:t>The past continuous is used to describe actions ongoing in the past.</a:t>
            </a:r>
          </a:p>
          <a:p>
            <a:endParaRPr lang="en-US" dirty="0" smtClean="0"/>
          </a:p>
          <a:p>
            <a:r>
              <a:rPr lang="en-US" u="sng" dirty="0" smtClean="0"/>
              <a:t>Structure</a:t>
            </a:r>
            <a:r>
              <a:rPr lang="en-US" dirty="0" smtClean="0"/>
              <a:t> :-</a:t>
            </a:r>
          </a:p>
          <a:p>
            <a:pPr fontAlgn="base">
              <a:buFont typeface="Courier New" pitchFamily="49" charset="0"/>
              <a:buChar char="o"/>
            </a:pPr>
            <a:r>
              <a:rPr lang="en-US" b="1" dirty="0" smtClean="0"/>
              <a:t>Positive</a:t>
            </a:r>
            <a:r>
              <a:rPr lang="en-US" dirty="0" smtClean="0"/>
              <a:t>: Sub + was/were + V1 + ing + obj</a:t>
            </a:r>
          </a:p>
          <a:p>
            <a:pPr fontAlgn="base">
              <a:buFont typeface="Courier New" pitchFamily="49" charset="0"/>
              <a:buChar char="o"/>
            </a:pPr>
            <a:r>
              <a:rPr lang="en-US" b="1" dirty="0" smtClean="0"/>
              <a:t>Negative</a:t>
            </a:r>
            <a:r>
              <a:rPr lang="en-US" dirty="0" smtClean="0"/>
              <a:t>:</a:t>
            </a:r>
            <a:br>
              <a:rPr lang="en-US" dirty="0" smtClean="0"/>
            </a:br>
            <a:r>
              <a:rPr lang="en-US" dirty="0" smtClean="0"/>
              <a:t>Sub + was/were + not + V1 + ing + obj</a:t>
            </a:r>
            <a:br>
              <a:rPr lang="en-US" dirty="0" smtClean="0"/>
            </a:br>
            <a:r>
              <a:rPr lang="en-US" dirty="0" smtClean="0"/>
              <a:t>Sub + wasn’t/weren’t + V1 + ing + obj</a:t>
            </a:r>
          </a:p>
          <a:p>
            <a:pPr fontAlgn="base">
              <a:buFont typeface="Courier New" pitchFamily="49" charset="0"/>
              <a:buChar char="o"/>
            </a:pPr>
            <a:r>
              <a:rPr lang="en-US" b="1" dirty="0" smtClean="0"/>
              <a:t>Questions</a:t>
            </a:r>
            <a:r>
              <a:rPr lang="en-US" dirty="0" smtClean="0"/>
              <a:t>: </a:t>
            </a:r>
          </a:p>
          <a:p>
            <a:pPr fontAlgn="base">
              <a:buNone/>
            </a:pPr>
            <a:r>
              <a:rPr lang="en-US" dirty="0" smtClean="0"/>
              <a:t>  Was/Were + Sub + V1 + ing + obj?</a:t>
            </a:r>
            <a:br>
              <a:rPr lang="en-US" dirty="0" smtClean="0"/>
            </a:br>
            <a:r>
              <a:rPr lang="en-US" dirty="0" smtClean="0"/>
              <a:t>Was/Were + Sub + not + V1 + ing + obj?</a:t>
            </a:r>
            <a:br>
              <a:rPr lang="en-US" dirty="0" smtClean="0"/>
            </a:br>
            <a:r>
              <a:rPr lang="en-US" dirty="0" smtClean="0"/>
              <a:t>Wasn’t/weren’t + Sub + V1 + ing + obj?</a:t>
            </a:r>
          </a:p>
          <a:p>
            <a:endParaRPr lang="en-US" dirty="0"/>
          </a:p>
        </p:txBody>
      </p:sp>
      <p:sp>
        <p:nvSpPr>
          <p:cNvPr id="3" name="Title 2"/>
          <p:cNvSpPr>
            <a:spLocks noGrp="1"/>
          </p:cNvSpPr>
          <p:nvPr>
            <p:ph type="title"/>
          </p:nvPr>
        </p:nvSpPr>
        <p:spPr/>
        <p:txBody>
          <a:bodyPr/>
          <a:lstStyle/>
          <a:p>
            <a:r>
              <a:rPr lang="en-US" dirty="0" smtClean="0">
                <a:latin typeface="Arial" pitchFamily="34" charset="0"/>
                <a:cs typeface="Arial" pitchFamily="34" charset="0"/>
              </a:rPr>
              <a:t>Past Continuous Tense</a:t>
            </a:r>
            <a:endParaRPr lang="en-US" dirty="0"/>
          </a:p>
        </p:txBody>
      </p:sp>
    </p:spTree>
  </p:cSld>
  <p:clrMapOvr>
    <a:masterClrMapping/>
  </p:clrMapOvr>
  <p:transition>
    <p:wheel spokes="3"/>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685800"/>
            <a:ext cx="8229600" cy="5778691"/>
          </a:xfrm>
        </p:spPr>
        <p:txBody>
          <a:bodyPr/>
          <a:lstStyle/>
          <a:p>
            <a:r>
              <a:rPr lang="en-US" dirty="0" smtClean="0"/>
              <a:t>Examples : </a:t>
            </a:r>
          </a:p>
          <a:p>
            <a:pPr>
              <a:buFont typeface="Wingdings" pitchFamily="2" charset="2"/>
              <a:buChar char="§"/>
            </a:pPr>
            <a:r>
              <a:rPr lang="en-US" dirty="0" smtClean="0"/>
              <a:t>I was waiting for you.</a:t>
            </a:r>
          </a:p>
          <a:p>
            <a:pPr>
              <a:buFont typeface="Wingdings" pitchFamily="2" charset="2"/>
              <a:buChar char="§"/>
            </a:pPr>
            <a:r>
              <a:rPr lang="en-US" dirty="0" smtClean="0"/>
              <a:t>She wasn’t watching the movie.</a:t>
            </a:r>
          </a:p>
          <a:p>
            <a:pPr>
              <a:buFont typeface="Wingdings" pitchFamily="2" charset="2"/>
              <a:buChar char="§"/>
            </a:pPr>
            <a:r>
              <a:rPr lang="en-US" dirty="0" smtClean="0"/>
              <a:t>Was I washing the dishes when the bell rang?</a:t>
            </a:r>
          </a:p>
          <a:p>
            <a:pPr>
              <a:buFont typeface="Wingdings" pitchFamily="2" charset="2"/>
              <a:buChar char="§"/>
            </a:pPr>
            <a:r>
              <a:rPr lang="en-US" dirty="0" smtClean="0"/>
              <a:t>The earthquake was scaring all of us.</a:t>
            </a:r>
          </a:p>
          <a:p>
            <a:pPr>
              <a:buFont typeface="Wingdings" pitchFamily="2" charset="2"/>
              <a:buChar char="§"/>
            </a:pPr>
            <a:r>
              <a:rPr lang="en-US" dirty="0" smtClean="0"/>
              <a:t>I was not writing a letter.</a:t>
            </a:r>
          </a:p>
          <a:p>
            <a:pPr>
              <a:buNone/>
            </a:pPr>
            <a:endParaRPr lang="en-US" dirty="0" smtClean="0"/>
          </a:p>
          <a:p>
            <a:pPr fontAlgn="base"/>
            <a:r>
              <a:rPr lang="en-US" b="1" dirty="0" smtClean="0"/>
              <a:t>Use of was and were</a:t>
            </a:r>
          </a:p>
          <a:p>
            <a:pPr fontAlgn="base">
              <a:buNone/>
            </a:pPr>
            <a:r>
              <a:rPr lang="en-US" dirty="0" smtClean="0"/>
              <a:t>    Was – </a:t>
            </a:r>
            <a:r>
              <a:rPr lang="en-US" dirty="0" smtClean="0"/>
              <a:t>I/He/she/it/name/singular</a:t>
            </a:r>
            <a:r>
              <a:rPr lang="en-US" dirty="0" smtClean="0"/>
              <a:t>.</a:t>
            </a:r>
          </a:p>
          <a:p>
            <a:pPr fontAlgn="base">
              <a:buNone/>
            </a:pPr>
            <a:r>
              <a:rPr lang="en-US" dirty="0" smtClean="0"/>
              <a:t>    Were – You/we/they/plural/all.</a:t>
            </a:r>
          </a:p>
          <a:p>
            <a:endParaRPr lang="en-US" dirty="0"/>
          </a:p>
        </p:txBody>
      </p:sp>
    </p:spTree>
  </p:cSld>
  <p:clrMapOvr>
    <a:masterClrMapping/>
  </p:clrMapOvr>
  <p:transition>
    <p:wheel spokes="3"/>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r>
              <a:rPr lang="en-US" dirty="0" smtClean="0"/>
              <a:t>The past perfect is used to refer to action that took place and were completed in the past.</a:t>
            </a:r>
          </a:p>
          <a:p>
            <a:endParaRPr lang="en-US" dirty="0" smtClean="0"/>
          </a:p>
          <a:p>
            <a:r>
              <a:rPr lang="en-US" u="sng" dirty="0" smtClean="0"/>
              <a:t>Structure</a:t>
            </a:r>
            <a:r>
              <a:rPr lang="en-US" dirty="0" smtClean="0"/>
              <a:t> :-</a:t>
            </a:r>
          </a:p>
          <a:p>
            <a:pPr fontAlgn="base">
              <a:buFont typeface="Courier New" pitchFamily="49" charset="0"/>
              <a:buChar char="o"/>
            </a:pPr>
            <a:r>
              <a:rPr lang="en-US" b="1" dirty="0" smtClean="0"/>
              <a:t>Positive</a:t>
            </a:r>
            <a:r>
              <a:rPr lang="en-US" dirty="0" smtClean="0"/>
              <a:t>: Subject + Had + V3 + object </a:t>
            </a:r>
          </a:p>
          <a:p>
            <a:pPr fontAlgn="base">
              <a:buFont typeface="Courier New" pitchFamily="49" charset="0"/>
              <a:buChar char="o"/>
            </a:pPr>
            <a:r>
              <a:rPr lang="en-US" b="1" dirty="0" smtClean="0"/>
              <a:t>Negative</a:t>
            </a:r>
            <a:r>
              <a:rPr lang="en-US" dirty="0" smtClean="0"/>
              <a:t>: Subject + Had + not + V3 + object </a:t>
            </a:r>
          </a:p>
          <a:p>
            <a:pPr fontAlgn="base">
              <a:buFont typeface="Courier New" pitchFamily="49" charset="0"/>
              <a:buChar char="o"/>
            </a:pPr>
            <a:r>
              <a:rPr lang="en-US" b="1" dirty="0" smtClean="0"/>
              <a:t>Questions</a:t>
            </a:r>
            <a:r>
              <a:rPr lang="en-US" dirty="0" smtClean="0"/>
              <a:t>:</a:t>
            </a:r>
            <a:br>
              <a:rPr lang="en-US" dirty="0" smtClean="0"/>
            </a:br>
            <a:r>
              <a:rPr lang="en-US" dirty="0" smtClean="0"/>
              <a:t>Had + Subject + V3 + </a:t>
            </a:r>
            <a:r>
              <a:rPr lang="en-US" dirty="0" smtClean="0"/>
              <a:t>object?</a:t>
            </a:r>
            <a:r>
              <a:rPr lang="en-US" dirty="0" smtClean="0"/>
              <a:t/>
            </a:r>
            <a:br>
              <a:rPr lang="en-US" dirty="0" smtClean="0"/>
            </a:br>
            <a:r>
              <a:rPr lang="en-US" dirty="0" smtClean="0"/>
              <a:t>Had + Subject + not + V3 + </a:t>
            </a:r>
            <a:r>
              <a:rPr lang="en-US" dirty="0" smtClean="0"/>
              <a:t>object?</a:t>
            </a:r>
            <a:r>
              <a:rPr lang="en-US" dirty="0" smtClean="0"/>
              <a:t/>
            </a:r>
            <a:br>
              <a:rPr lang="en-US" dirty="0" smtClean="0"/>
            </a:br>
            <a:r>
              <a:rPr lang="en-US" dirty="0" smtClean="0"/>
              <a:t>Hadn’t + Subject + V3 + </a:t>
            </a:r>
            <a:r>
              <a:rPr lang="en-US" dirty="0" smtClean="0"/>
              <a:t>object?</a:t>
            </a:r>
            <a:endParaRPr lang="en-US" dirty="0" smtClean="0"/>
          </a:p>
          <a:p>
            <a:endParaRPr lang="en-US" dirty="0"/>
          </a:p>
        </p:txBody>
      </p:sp>
      <p:sp>
        <p:nvSpPr>
          <p:cNvPr id="3" name="Title 2"/>
          <p:cNvSpPr>
            <a:spLocks noGrp="1"/>
          </p:cNvSpPr>
          <p:nvPr>
            <p:ph type="title"/>
          </p:nvPr>
        </p:nvSpPr>
        <p:spPr/>
        <p:txBody>
          <a:bodyPr/>
          <a:lstStyle/>
          <a:p>
            <a:r>
              <a:rPr lang="en-US" dirty="0" smtClean="0">
                <a:latin typeface="Arial" pitchFamily="34" charset="0"/>
                <a:cs typeface="Arial" pitchFamily="34" charset="0"/>
              </a:rPr>
              <a:t>Past Perfect Tense</a:t>
            </a:r>
            <a:endParaRPr lang="en-US" dirty="0"/>
          </a:p>
        </p:txBody>
      </p:sp>
    </p:spTree>
  </p:cSld>
  <p:clrMapOvr>
    <a:masterClrMapping/>
  </p:clrMapOvr>
  <p:transition>
    <p:wheel spokes="3"/>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304800"/>
            <a:ext cx="8229600" cy="5702491"/>
          </a:xfrm>
        </p:spPr>
        <p:txBody>
          <a:bodyPr>
            <a:normAutofit lnSpcReduction="10000"/>
          </a:bodyPr>
          <a:lstStyle/>
          <a:p>
            <a:endParaRPr lang="en-US" dirty="0" smtClean="0"/>
          </a:p>
          <a:p>
            <a:r>
              <a:rPr lang="en-US" u="sng" dirty="0" smtClean="0"/>
              <a:t>Examples</a:t>
            </a:r>
            <a:r>
              <a:rPr lang="en-US" dirty="0" smtClean="0"/>
              <a:t> : </a:t>
            </a:r>
          </a:p>
          <a:p>
            <a:pPr>
              <a:buFont typeface="Wingdings" pitchFamily="2" charset="2"/>
              <a:buChar char="§"/>
            </a:pPr>
            <a:r>
              <a:rPr lang="en-US" dirty="0" smtClean="0"/>
              <a:t>We had played video games.</a:t>
            </a:r>
          </a:p>
          <a:p>
            <a:pPr>
              <a:buFont typeface="Wingdings" pitchFamily="2" charset="2"/>
              <a:buChar char="§"/>
            </a:pPr>
            <a:r>
              <a:rPr lang="en-US" dirty="0" smtClean="0"/>
              <a:t>I had told all the information.</a:t>
            </a:r>
          </a:p>
          <a:p>
            <a:pPr>
              <a:buFont typeface="Wingdings" pitchFamily="2" charset="2"/>
              <a:buChar char="§"/>
            </a:pPr>
            <a:r>
              <a:rPr lang="en-US" dirty="0" smtClean="0"/>
              <a:t>You hadn’t studied hard.</a:t>
            </a:r>
          </a:p>
          <a:p>
            <a:pPr>
              <a:buFont typeface="Wingdings" pitchFamily="2" charset="2"/>
              <a:buChar char="§"/>
            </a:pPr>
            <a:r>
              <a:rPr lang="en-US" dirty="0" smtClean="0"/>
              <a:t>Had she done her homework?</a:t>
            </a:r>
          </a:p>
          <a:p>
            <a:endParaRPr lang="en-US" dirty="0" smtClean="0"/>
          </a:p>
          <a:p>
            <a:r>
              <a:rPr lang="en-US" dirty="0" smtClean="0"/>
              <a:t>If two actions take place in the past, one after the other, the 1st action will be in Past Perfect Tense and the 2nd action will be in Simple Past Tense.</a:t>
            </a:r>
          </a:p>
          <a:p>
            <a:pPr fontAlgn="base">
              <a:buNone/>
            </a:pPr>
            <a:r>
              <a:rPr lang="en-US" dirty="0" smtClean="0"/>
              <a:t>  Example- I had seen him before he stopped         his car.</a:t>
            </a:r>
          </a:p>
          <a:p>
            <a:endParaRPr lang="en-US" dirty="0" smtClean="0"/>
          </a:p>
          <a:p>
            <a:endParaRPr lang="en-US" dirty="0"/>
          </a:p>
        </p:txBody>
      </p:sp>
    </p:spTree>
  </p:cSld>
  <p:clrMapOvr>
    <a:masterClrMapping/>
  </p:clrMapOvr>
  <p:transition>
    <p:wheel spokes="3"/>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1676400"/>
            <a:ext cx="8229600" cy="4525963"/>
          </a:xfrm>
        </p:spPr>
        <p:txBody>
          <a:bodyPr>
            <a:normAutofit/>
          </a:bodyPr>
          <a:lstStyle/>
          <a:p>
            <a:r>
              <a:rPr lang="en-US" dirty="0" smtClean="0"/>
              <a:t>The past perfect continuous is used to indicate that a action in the past began before another past action began or interrupted the first action.</a:t>
            </a:r>
          </a:p>
          <a:p>
            <a:endParaRPr lang="en-US" dirty="0" smtClean="0"/>
          </a:p>
          <a:p>
            <a:r>
              <a:rPr lang="en-US" u="sng" dirty="0" smtClean="0"/>
              <a:t>Structure</a:t>
            </a:r>
            <a:r>
              <a:rPr lang="en-US" dirty="0" smtClean="0"/>
              <a:t> :-</a:t>
            </a:r>
          </a:p>
          <a:p>
            <a:pPr fontAlgn="base">
              <a:buFont typeface="Courier New" pitchFamily="49" charset="0"/>
              <a:buChar char="o"/>
            </a:pPr>
            <a:r>
              <a:rPr lang="en-US" b="1" dirty="0" smtClean="0"/>
              <a:t>Positive</a:t>
            </a:r>
            <a:r>
              <a:rPr lang="en-US" dirty="0" smtClean="0"/>
              <a:t>: Sub + had + been + V1 + ing + obj + for/since + time.</a:t>
            </a:r>
          </a:p>
          <a:p>
            <a:pPr fontAlgn="base">
              <a:buFont typeface="Courier New" pitchFamily="49" charset="0"/>
              <a:buChar char="o"/>
            </a:pPr>
            <a:r>
              <a:rPr lang="en-US" b="1" dirty="0" smtClean="0"/>
              <a:t>Negative</a:t>
            </a:r>
            <a:r>
              <a:rPr lang="en-US" dirty="0" smtClean="0"/>
              <a:t>: Sub + had + not + been + V1 + ing + obj + for/since + time.</a:t>
            </a:r>
          </a:p>
          <a:p>
            <a:endParaRPr lang="en-US" dirty="0"/>
          </a:p>
        </p:txBody>
      </p:sp>
      <p:sp>
        <p:nvSpPr>
          <p:cNvPr id="3" name="Title 2"/>
          <p:cNvSpPr>
            <a:spLocks noGrp="1"/>
          </p:cNvSpPr>
          <p:nvPr>
            <p:ph type="title"/>
          </p:nvPr>
        </p:nvSpPr>
        <p:spPr/>
        <p:txBody>
          <a:bodyPr>
            <a:normAutofit fontScale="90000"/>
          </a:bodyPr>
          <a:lstStyle/>
          <a:p>
            <a:r>
              <a:rPr lang="en-US" sz="4400" dirty="0" smtClean="0">
                <a:latin typeface="Arial" pitchFamily="34" charset="0"/>
                <a:cs typeface="Arial" pitchFamily="34" charset="0"/>
              </a:rPr>
              <a:t>Past Perfect Continuous Tense</a:t>
            </a:r>
            <a:endParaRPr lang="en-US" dirty="0"/>
          </a:p>
        </p:txBody>
      </p:sp>
    </p:spTree>
  </p:cSld>
  <p:clrMapOvr>
    <a:masterClrMapping/>
  </p:clrMapOvr>
  <p:transition>
    <p:wheel spokes="3"/>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304800"/>
            <a:ext cx="8229600" cy="5702491"/>
          </a:xfrm>
        </p:spPr>
        <p:txBody>
          <a:bodyPr/>
          <a:lstStyle/>
          <a:p>
            <a:pPr>
              <a:buFont typeface="Courier New" pitchFamily="49" charset="0"/>
              <a:buChar char="o"/>
            </a:pPr>
            <a:r>
              <a:rPr lang="en-US" b="1" dirty="0" smtClean="0"/>
              <a:t>Questions</a:t>
            </a:r>
            <a:r>
              <a:rPr lang="en-US" dirty="0" smtClean="0"/>
              <a:t>:</a:t>
            </a:r>
            <a:br>
              <a:rPr lang="en-US" dirty="0" smtClean="0"/>
            </a:br>
            <a:r>
              <a:rPr lang="en-US" dirty="0" smtClean="0"/>
              <a:t>Had + sub + not + been + V1 + ing + obj </a:t>
            </a:r>
            <a:r>
              <a:rPr lang="en-US" dirty="0" smtClean="0"/>
              <a:t>+ </a:t>
            </a:r>
            <a:r>
              <a:rPr lang="en-US" dirty="0" smtClean="0"/>
              <a:t> for/since + time ?</a:t>
            </a:r>
            <a:br>
              <a:rPr lang="en-US" dirty="0" smtClean="0"/>
            </a:br>
            <a:r>
              <a:rPr lang="en-US" dirty="0" smtClean="0"/>
              <a:t>Hadn’t + sub + been + V1 + ing + obj + for/since + time ?</a:t>
            </a:r>
          </a:p>
          <a:p>
            <a:endParaRPr lang="en-US" dirty="0" smtClean="0"/>
          </a:p>
          <a:p>
            <a:r>
              <a:rPr lang="en-US" u="sng" dirty="0" smtClean="0"/>
              <a:t>Examples</a:t>
            </a:r>
            <a:r>
              <a:rPr lang="en-US" dirty="0" smtClean="0"/>
              <a:t> :</a:t>
            </a:r>
          </a:p>
          <a:p>
            <a:pPr>
              <a:buFont typeface="Wingdings" pitchFamily="2" charset="2"/>
              <a:buChar char="§"/>
            </a:pPr>
            <a:r>
              <a:rPr lang="en-US" dirty="0" smtClean="0"/>
              <a:t>I had been waiting for you since morning.</a:t>
            </a:r>
          </a:p>
          <a:p>
            <a:pPr>
              <a:buFont typeface="Wingdings" pitchFamily="2" charset="2"/>
              <a:buChar char="§"/>
            </a:pPr>
            <a:r>
              <a:rPr lang="en-US" dirty="0" smtClean="0"/>
              <a:t>He had not been reading books for five months.</a:t>
            </a:r>
          </a:p>
          <a:p>
            <a:pPr>
              <a:buFont typeface="Wingdings" pitchFamily="2" charset="2"/>
              <a:buChar char="§"/>
            </a:pPr>
            <a:r>
              <a:rPr lang="en-US" dirty="0" smtClean="0"/>
              <a:t>Had the actor been working since morning? </a:t>
            </a:r>
          </a:p>
          <a:p>
            <a:endParaRPr lang="en-US" dirty="0" smtClean="0"/>
          </a:p>
          <a:p>
            <a:endParaRPr lang="en-US" dirty="0"/>
          </a:p>
        </p:txBody>
      </p:sp>
    </p:spTree>
  </p:cSld>
  <p:clrMapOvr>
    <a:masterClrMapping/>
  </p:clrMapOvr>
  <p:transition>
    <p:wheel spokes="3"/>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28600" y="4953000"/>
            <a:ext cx="8075432" cy="562672"/>
          </a:xfrm>
        </p:spPr>
        <p:txBody>
          <a:bodyPr/>
          <a:lstStyle/>
          <a:p>
            <a:r>
              <a:rPr lang="en-US" dirty="0" smtClean="0"/>
              <a:t>Famous Quote</a:t>
            </a:r>
            <a:endParaRPr lang="en-US" dirty="0"/>
          </a:p>
        </p:txBody>
      </p:sp>
      <p:pic>
        <p:nvPicPr>
          <p:cNvPr id="43010" name="Picture 2" descr="Janet Frame Quote: “There is no past or future. Using tenses to divide time  is like"/>
          <p:cNvPicPr>
            <a:picLocks noGrp="1" noChangeAspect="1" noChangeArrowheads="1"/>
          </p:cNvPicPr>
          <p:nvPr>
            <p:ph type="pic" idx="1"/>
          </p:nvPr>
        </p:nvPicPr>
        <p:blipFill>
          <a:blip r:embed="rId2" cstate="print"/>
          <a:srcRect t="5101" b="5101"/>
          <a:stretch>
            <a:fillRect/>
          </a:stretch>
        </p:blipFill>
        <p:spPr bwMode="auto">
          <a:xfrm>
            <a:off x="228600" y="189968"/>
            <a:ext cx="8686800" cy="4610632"/>
          </a:xfrm>
          <a:prstGeom prst="rect">
            <a:avLst/>
          </a:prstGeom>
          <a:noFill/>
        </p:spPr>
      </p:pic>
    </p:spTree>
  </p:cSld>
  <p:clrMapOvr>
    <a:masterClrMapping/>
  </p:clrMapOvr>
  <p:transition>
    <p:wheel spokes="3"/>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u="sng" dirty="0" smtClean="0">
                <a:latin typeface="Arial" pitchFamily="34" charset="0"/>
                <a:cs typeface="Arial" pitchFamily="34" charset="0"/>
              </a:rPr>
              <a:t>Future  Tense</a:t>
            </a:r>
            <a:endParaRPr lang="en-US" dirty="0"/>
          </a:p>
        </p:txBody>
      </p:sp>
      <p:pic>
        <p:nvPicPr>
          <p:cNvPr id="1026" name="Picture 2"/>
          <p:cNvPicPr>
            <a:picLocks noGrp="1" noChangeAspect="1" noChangeArrowheads="1"/>
          </p:cNvPicPr>
          <p:nvPr>
            <p:ph idx="1"/>
          </p:nvPr>
        </p:nvPicPr>
        <p:blipFill>
          <a:blip r:embed="rId2"/>
          <a:srcRect/>
          <a:stretch>
            <a:fillRect/>
          </a:stretch>
        </p:blipFill>
        <p:spPr bwMode="auto">
          <a:xfrm>
            <a:off x="990600" y="1481138"/>
            <a:ext cx="7162800" cy="484346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cSld>
  <p:clrMapOvr>
    <a:masterClrMapping/>
  </p:clrMapOvr>
  <p:transition>
    <p:wheel spokes="3"/>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r>
              <a:rPr lang="en-US" dirty="0" smtClean="0"/>
              <a:t>The simple future is used to refer to action that will take place in future.</a:t>
            </a:r>
          </a:p>
          <a:p>
            <a:endParaRPr lang="en-US" dirty="0" smtClean="0"/>
          </a:p>
          <a:p>
            <a:r>
              <a:rPr lang="en-US" u="sng" dirty="0" smtClean="0"/>
              <a:t>Structure</a:t>
            </a:r>
            <a:r>
              <a:rPr lang="en-US" dirty="0" smtClean="0"/>
              <a:t> :-</a:t>
            </a:r>
          </a:p>
          <a:p>
            <a:pPr fontAlgn="base">
              <a:buFont typeface="Courier New" pitchFamily="49" charset="0"/>
              <a:buChar char="o"/>
            </a:pPr>
            <a:r>
              <a:rPr lang="en-US" b="1" dirty="0" smtClean="0"/>
              <a:t>Positive</a:t>
            </a:r>
            <a:r>
              <a:rPr lang="en-US" dirty="0" smtClean="0"/>
              <a:t>: Sub + Shall/will + V1 + obj</a:t>
            </a:r>
          </a:p>
          <a:p>
            <a:pPr fontAlgn="base">
              <a:buFont typeface="Courier New" pitchFamily="49" charset="0"/>
              <a:buChar char="o"/>
            </a:pPr>
            <a:r>
              <a:rPr lang="en-US" b="1" dirty="0" smtClean="0"/>
              <a:t>Negative</a:t>
            </a:r>
            <a:r>
              <a:rPr lang="en-US" dirty="0" smtClean="0"/>
              <a:t>: Sub + shall/will + not + V1 + obj</a:t>
            </a:r>
          </a:p>
          <a:p>
            <a:pPr fontAlgn="base">
              <a:buFont typeface="Courier New" pitchFamily="49" charset="0"/>
              <a:buChar char="o"/>
            </a:pPr>
            <a:r>
              <a:rPr lang="en-US" b="1" dirty="0" smtClean="0"/>
              <a:t>Questions</a:t>
            </a:r>
            <a:r>
              <a:rPr lang="en-US" dirty="0" smtClean="0"/>
              <a:t>:</a:t>
            </a:r>
            <a:br>
              <a:rPr lang="en-US" dirty="0" smtClean="0"/>
            </a:br>
            <a:r>
              <a:rPr lang="en-US" dirty="0" smtClean="0"/>
              <a:t>Shall/Will + Sub + V1 + obj?</a:t>
            </a:r>
            <a:br>
              <a:rPr lang="en-US" dirty="0" smtClean="0"/>
            </a:br>
            <a:r>
              <a:rPr lang="en-US" dirty="0" smtClean="0"/>
              <a:t>Shall/Will + Sub + not + V1 + obj?</a:t>
            </a:r>
            <a:br>
              <a:rPr lang="en-US" dirty="0" smtClean="0"/>
            </a:br>
            <a:r>
              <a:rPr lang="en-US" dirty="0" smtClean="0"/>
              <a:t>Shan’t/won’t + Sub + V1 + obj?</a:t>
            </a:r>
          </a:p>
          <a:p>
            <a:endParaRPr lang="en-US" dirty="0"/>
          </a:p>
        </p:txBody>
      </p:sp>
      <p:sp>
        <p:nvSpPr>
          <p:cNvPr id="3" name="Title 2"/>
          <p:cNvSpPr>
            <a:spLocks noGrp="1"/>
          </p:cNvSpPr>
          <p:nvPr>
            <p:ph type="title"/>
          </p:nvPr>
        </p:nvSpPr>
        <p:spPr/>
        <p:txBody>
          <a:bodyPr/>
          <a:lstStyle/>
          <a:p>
            <a:r>
              <a:rPr lang="en-US" dirty="0" smtClean="0">
                <a:latin typeface="Arial" pitchFamily="34" charset="0"/>
                <a:cs typeface="Arial" pitchFamily="34" charset="0"/>
              </a:rPr>
              <a:t>Future  Indefinite Tense</a:t>
            </a:r>
            <a:endParaRPr lang="en-US" dirty="0"/>
          </a:p>
        </p:txBody>
      </p:sp>
    </p:spTree>
  </p:cSld>
  <p:clrMapOvr>
    <a:masterClrMapping/>
  </p:clrMapOvr>
  <p:transition>
    <p:wheel spokes="3"/>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381000"/>
            <a:ext cx="8229600" cy="5626291"/>
          </a:xfrm>
        </p:spPr>
        <p:txBody>
          <a:bodyPr/>
          <a:lstStyle/>
          <a:p>
            <a:endParaRPr lang="en-US" dirty="0" smtClean="0"/>
          </a:p>
          <a:p>
            <a:r>
              <a:rPr lang="en-US" u="sng" dirty="0" smtClean="0"/>
              <a:t>Examples</a:t>
            </a:r>
            <a:r>
              <a:rPr lang="en-US" dirty="0" smtClean="0"/>
              <a:t> :</a:t>
            </a:r>
          </a:p>
          <a:p>
            <a:pPr>
              <a:buFont typeface="Wingdings" pitchFamily="2" charset="2"/>
              <a:buChar char="§"/>
            </a:pPr>
            <a:r>
              <a:rPr lang="en-US" dirty="0" smtClean="0"/>
              <a:t>I shall meet you tomorrow.</a:t>
            </a:r>
          </a:p>
          <a:p>
            <a:pPr>
              <a:buFont typeface="Wingdings" pitchFamily="2" charset="2"/>
              <a:buChar char="§"/>
            </a:pPr>
            <a:r>
              <a:rPr lang="en-US" dirty="0" smtClean="0"/>
              <a:t>She will come to the party.</a:t>
            </a:r>
          </a:p>
          <a:p>
            <a:pPr>
              <a:buFont typeface="Wingdings" pitchFamily="2" charset="2"/>
              <a:buChar char="§"/>
            </a:pPr>
            <a:r>
              <a:rPr lang="en-US" dirty="0" smtClean="0"/>
              <a:t>He will not call us.</a:t>
            </a:r>
          </a:p>
          <a:p>
            <a:pPr>
              <a:buFont typeface="Wingdings" pitchFamily="2" charset="2"/>
              <a:buChar char="§"/>
            </a:pPr>
            <a:r>
              <a:rPr lang="en-US" dirty="0" smtClean="0"/>
              <a:t>Will you wait for me?</a:t>
            </a:r>
          </a:p>
          <a:p>
            <a:endParaRPr lang="en-US" dirty="0" smtClean="0"/>
          </a:p>
          <a:p>
            <a:endParaRPr lang="en-US" dirty="0" smtClean="0"/>
          </a:p>
          <a:p>
            <a:r>
              <a:rPr lang="en-US" b="1" dirty="0" smtClean="0"/>
              <a:t>Use of Will/Shall</a:t>
            </a:r>
          </a:p>
          <a:p>
            <a:pPr>
              <a:buNone/>
            </a:pPr>
            <a:r>
              <a:rPr lang="en-US" b="1" dirty="0" smtClean="0"/>
              <a:t>     </a:t>
            </a:r>
            <a:r>
              <a:rPr lang="en-US" dirty="0" smtClean="0"/>
              <a:t>Will – second and third person (he, she, you)</a:t>
            </a:r>
          </a:p>
          <a:p>
            <a:pPr>
              <a:buNone/>
            </a:pPr>
            <a:r>
              <a:rPr lang="en-US" dirty="0" smtClean="0"/>
              <a:t>     Shall – first person (I and we)</a:t>
            </a:r>
          </a:p>
          <a:p>
            <a:endParaRPr lang="en-US" dirty="0"/>
          </a:p>
        </p:txBody>
      </p:sp>
    </p:spTree>
  </p:cSld>
  <p:clrMapOvr>
    <a:masterClrMapping/>
  </p:clrMapOvr>
  <p:transition>
    <p:wheel spokes="3"/>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1481328"/>
            <a:ext cx="8229600" cy="4843272"/>
          </a:xfrm>
        </p:spPr>
        <p:txBody>
          <a:bodyPr>
            <a:normAutofit/>
          </a:bodyPr>
          <a:lstStyle/>
          <a:p>
            <a:r>
              <a:rPr lang="en-US" dirty="0" smtClean="0"/>
              <a:t>The future continuous is used to describe actions ongoing in the future.</a:t>
            </a:r>
          </a:p>
          <a:p>
            <a:endParaRPr lang="en-US" dirty="0" smtClean="0"/>
          </a:p>
          <a:p>
            <a:r>
              <a:rPr lang="en-US" u="sng" dirty="0" smtClean="0"/>
              <a:t>Structure</a:t>
            </a:r>
            <a:r>
              <a:rPr lang="en-US" dirty="0" smtClean="0"/>
              <a:t> :-</a:t>
            </a:r>
          </a:p>
          <a:p>
            <a:pPr fontAlgn="base">
              <a:buFont typeface="Courier New" pitchFamily="49" charset="0"/>
              <a:buChar char="o"/>
            </a:pPr>
            <a:r>
              <a:rPr lang="en-US" b="1" dirty="0" smtClean="0"/>
              <a:t>Positive</a:t>
            </a:r>
            <a:r>
              <a:rPr lang="en-US" dirty="0" smtClean="0"/>
              <a:t>: Subject + shall/will + be + V1 + ing + object</a:t>
            </a:r>
          </a:p>
          <a:p>
            <a:pPr fontAlgn="base">
              <a:buFont typeface="Courier New" pitchFamily="49" charset="0"/>
              <a:buChar char="o"/>
            </a:pPr>
            <a:r>
              <a:rPr lang="en-US" b="1" dirty="0" smtClean="0"/>
              <a:t>Negative</a:t>
            </a:r>
            <a:r>
              <a:rPr lang="en-US" dirty="0" smtClean="0"/>
              <a:t>:</a:t>
            </a:r>
            <a:br>
              <a:rPr lang="en-US" dirty="0" smtClean="0"/>
            </a:br>
            <a:r>
              <a:rPr lang="en-US" dirty="0" smtClean="0"/>
              <a:t>Subject + shall/will + not + be + V1 + ing + object</a:t>
            </a:r>
            <a:br>
              <a:rPr lang="en-US" dirty="0" smtClean="0"/>
            </a:br>
            <a:r>
              <a:rPr lang="en-US" dirty="0" smtClean="0"/>
              <a:t>Subject + shan’t/won’t + be + V1 + ing +obj</a:t>
            </a:r>
          </a:p>
          <a:p>
            <a:endParaRPr lang="en-US" dirty="0"/>
          </a:p>
        </p:txBody>
      </p:sp>
      <p:sp>
        <p:nvSpPr>
          <p:cNvPr id="3" name="Title 2"/>
          <p:cNvSpPr>
            <a:spLocks noGrp="1"/>
          </p:cNvSpPr>
          <p:nvPr>
            <p:ph type="title"/>
          </p:nvPr>
        </p:nvSpPr>
        <p:spPr/>
        <p:txBody>
          <a:bodyPr/>
          <a:lstStyle/>
          <a:p>
            <a:r>
              <a:rPr lang="en-US" dirty="0" smtClean="0">
                <a:latin typeface="Arial" pitchFamily="34" charset="0"/>
                <a:cs typeface="Arial" pitchFamily="34" charset="0"/>
              </a:rPr>
              <a:t>Future Continuous Tense</a:t>
            </a:r>
            <a:endParaRPr lang="en-US" dirty="0"/>
          </a:p>
        </p:txBody>
      </p:sp>
    </p:spTree>
  </p:cSld>
  <p:clrMapOvr>
    <a:masterClrMapping/>
  </p:clrMapOvr>
  <p:transition>
    <p:wheel spokes="3"/>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609600"/>
            <a:ext cx="8229600" cy="5626291"/>
          </a:xfrm>
        </p:spPr>
        <p:txBody>
          <a:bodyPr/>
          <a:lstStyle/>
          <a:p>
            <a:pPr>
              <a:buFont typeface="Courier New" pitchFamily="49" charset="0"/>
              <a:buChar char="o"/>
            </a:pPr>
            <a:r>
              <a:rPr lang="en-US" b="1" dirty="0" smtClean="0"/>
              <a:t>Questions</a:t>
            </a:r>
            <a:r>
              <a:rPr lang="en-US" dirty="0" smtClean="0"/>
              <a:t>:</a:t>
            </a:r>
            <a:br>
              <a:rPr lang="en-US" dirty="0" smtClean="0"/>
            </a:br>
            <a:r>
              <a:rPr lang="en-US" dirty="0" smtClean="0"/>
              <a:t>Will/Shall + Subject + be + V1 + ing + obj</a:t>
            </a:r>
            <a:br>
              <a:rPr lang="en-US" dirty="0" smtClean="0"/>
            </a:br>
            <a:r>
              <a:rPr lang="en-US" dirty="0" smtClean="0"/>
              <a:t>Will/Shall + Subject + not + be + V1 + ing + obj</a:t>
            </a:r>
            <a:br>
              <a:rPr lang="en-US" dirty="0" smtClean="0"/>
            </a:br>
            <a:r>
              <a:rPr lang="en-US" dirty="0" smtClean="0"/>
              <a:t>Won’t/Shan’t + Subject + be + V1 + ing +obj</a:t>
            </a:r>
          </a:p>
          <a:p>
            <a:endParaRPr lang="en-US" dirty="0" smtClean="0"/>
          </a:p>
          <a:p>
            <a:pPr>
              <a:buNone/>
            </a:pPr>
            <a:endParaRPr lang="en-US" dirty="0" smtClean="0"/>
          </a:p>
          <a:p>
            <a:r>
              <a:rPr lang="en-US" u="sng" dirty="0" smtClean="0"/>
              <a:t>Examples</a:t>
            </a:r>
            <a:r>
              <a:rPr lang="en-US" dirty="0" smtClean="0"/>
              <a:t> :</a:t>
            </a:r>
          </a:p>
          <a:p>
            <a:pPr>
              <a:buFont typeface="Wingdings" pitchFamily="2" charset="2"/>
              <a:buChar char="§"/>
            </a:pPr>
            <a:r>
              <a:rPr lang="en-US" dirty="0" smtClean="0"/>
              <a:t>She will be singing at home.</a:t>
            </a:r>
          </a:p>
          <a:p>
            <a:pPr>
              <a:buFont typeface="Wingdings" pitchFamily="2" charset="2"/>
              <a:buChar char="§"/>
            </a:pPr>
            <a:r>
              <a:rPr lang="en-US" dirty="0" smtClean="0"/>
              <a:t>They will not be writing letter to each other.</a:t>
            </a:r>
          </a:p>
          <a:p>
            <a:pPr>
              <a:buFont typeface="Wingdings" pitchFamily="2" charset="2"/>
              <a:buChar char="§"/>
            </a:pPr>
            <a:r>
              <a:rPr lang="en-US" dirty="0" smtClean="0"/>
              <a:t>Will you be waiting for me?</a:t>
            </a:r>
          </a:p>
          <a:p>
            <a:endParaRPr lang="en-US" dirty="0" smtClean="0"/>
          </a:p>
          <a:p>
            <a:endParaRPr lang="en-US" dirty="0" smtClean="0"/>
          </a:p>
          <a:p>
            <a:endParaRPr lang="en-US" dirty="0"/>
          </a:p>
        </p:txBody>
      </p:sp>
    </p:spTree>
  </p:cSld>
  <p:clrMapOvr>
    <a:masterClrMapping/>
  </p:clrMapOvr>
  <p:transition>
    <p:wheel spokes="3"/>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r>
              <a:rPr lang="en-US" dirty="0" smtClean="0"/>
              <a:t>The future perfect is used to refer to an action that will be completed sometime in the future before another action take place.</a:t>
            </a:r>
          </a:p>
          <a:p>
            <a:endParaRPr lang="en-US" dirty="0" smtClean="0"/>
          </a:p>
          <a:p>
            <a:r>
              <a:rPr lang="en-US" u="sng" dirty="0" smtClean="0"/>
              <a:t>Structure</a:t>
            </a:r>
            <a:r>
              <a:rPr lang="en-US" dirty="0" smtClean="0"/>
              <a:t> :-</a:t>
            </a:r>
          </a:p>
          <a:p>
            <a:pPr fontAlgn="base">
              <a:buFont typeface="Courier New" pitchFamily="49" charset="0"/>
              <a:buChar char="o"/>
            </a:pPr>
            <a:r>
              <a:rPr lang="en-US" b="1" dirty="0" smtClean="0"/>
              <a:t>Positive</a:t>
            </a:r>
            <a:r>
              <a:rPr lang="en-US" dirty="0" smtClean="0"/>
              <a:t>: Subject + will/shall + have + V3 +  obj</a:t>
            </a:r>
          </a:p>
          <a:p>
            <a:pPr fontAlgn="base">
              <a:buFont typeface="Courier New" pitchFamily="49" charset="0"/>
              <a:buChar char="o"/>
            </a:pPr>
            <a:r>
              <a:rPr lang="en-US" b="1" dirty="0" smtClean="0"/>
              <a:t>Negative</a:t>
            </a:r>
            <a:r>
              <a:rPr lang="en-US" dirty="0" smtClean="0"/>
              <a:t>:</a:t>
            </a:r>
            <a:br>
              <a:rPr lang="en-US" dirty="0" smtClean="0"/>
            </a:br>
            <a:r>
              <a:rPr lang="en-US" dirty="0" smtClean="0"/>
              <a:t>Subject + will/shall + not + have + V3 + obj</a:t>
            </a:r>
            <a:br>
              <a:rPr lang="en-US" dirty="0" smtClean="0"/>
            </a:br>
            <a:r>
              <a:rPr lang="en-US" dirty="0" smtClean="0"/>
              <a:t>Subject + won’t/shan’t + have + V3 + obj</a:t>
            </a:r>
          </a:p>
          <a:p>
            <a:endParaRPr lang="en-US" dirty="0"/>
          </a:p>
        </p:txBody>
      </p:sp>
      <p:sp>
        <p:nvSpPr>
          <p:cNvPr id="3" name="Title 2"/>
          <p:cNvSpPr>
            <a:spLocks noGrp="1"/>
          </p:cNvSpPr>
          <p:nvPr>
            <p:ph type="title"/>
          </p:nvPr>
        </p:nvSpPr>
        <p:spPr/>
        <p:txBody>
          <a:bodyPr/>
          <a:lstStyle/>
          <a:p>
            <a:r>
              <a:rPr lang="en-US" dirty="0" smtClean="0">
                <a:latin typeface="Arial" pitchFamily="34" charset="0"/>
                <a:cs typeface="Arial" pitchFamily="34" charset="0"/>
              </a:rPr>
              <a:t>Future Perfect Tense</a:t>
            </a:r>
            <a:endParaRPr lang="en-US" dirty="0"/>
          </a:p>
        </p:txBody>
      </p:sp>
    </p:spTree>
  </p:cSld>
  <p:clrMapOvr>
    <a:masterClrMapping/>
  </p:clrMapOvr>
  <p:transition>
    <p:wheel spokes="3"/>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609600"/>
            <a:ext cx="8229600" cy="5702491"/>
          </a:xfrm>
        </p:spPr>
        <p:txBody>
          <a:bodyPr/>
          <a:lstStyle/>
          <a:p>
            <a:pPr>
              <a:buFont typeface="Courier New" pitchFamily="49" charset="0"/>
              <a:buChar char="o"/>
            </a:pPr>
            <a:r>
              <a:rPr lang="en-US" b="1" dirty="0" smtClean="0"/>
              <a:t>Questions</a:t>
            </a:r>
            <a:r>
              <a:rPr lang="en-US" dirty="0" smtClean="0"/>
              <a:t>:</a:t>
            </a:r>
            <a:br>
              <a:rPr lang="en-US" dirty="0" smtClean="0"/>
            </a:br>
            <a:r>
              <a:rPr lang="en-US" dirty="0" smtClean="0"/>
              <a:t>Will/shall + sub + have + V3 + Obj?</a:t>
            </a:r>
            <a:br>
              <a:rPr lang="en-US" dirty="0" smtClean="0"/>
            </a:br>
            <a:r>
              <a:rPr lang="en-US" dirty="0" smtClean="0"/>
              <a:t>Will/shall + sub + not + have + V3 + Obj?</a:t>
            </a:r>
            <a:br>
              <a:rPr lang="en-US" dirty="0" smtClean="0"/>
            </a:br>
            <a:r>
              <a:rPr lang="en-US" dirty="0" smtClean="0"/>
              <a:t>Won’t/shan’t + sub + have + V3 + Obj?</a:t>
            </a:r>
          </a:p>
          <a:p>
            <a:endParaRPr lang="en-US" dirty="0" smtClean="0"/>
          </a:p>
          <a:p>
            <a:pPr>
              <a:buNone/>
            </a:pPr>
            <a:endParaRPr lang="en-US" dirty="0" smtClean="0"/>
          </a:p>
          <a:p>
            <a:r>
              <a:rPr lang="en-US" u="sng" dirty="0" smtClean="0"/>
              <a:t>Examples</a:t>
            </a:r>
            <a:r>
              <a:rPr lang="en-US" dirty="0" smtClean="0"/>
              <a:t> :</a:t>
            </a:r>
          </a:p>
          <a:p>
            <a:pPr>
              <a:buFont typeface="Wingdings" pitchFamily="2" charset="2"/>
              <a:buChar char="§"/>
            </a:pPr>
            <a:r>
              <a:rPr lang="en-US" dirty="0" smtClean="0"/>
              <a:t>We will have written a letter.</a:t>
            </a:r>
          </a:p>
          <a:p>
            <a:pPr>
              <a:buFont typeface="Wingdings" pitchFamily="2" charset="2"/>
              <a:buChar char="§"/>
            </a:pPr>
            <a:r>
              <a:rPr lang="en-US" dirty="0" smtClean="0"/>
              <a:t>The rain will not have stopped by tomorrow.</a:t>
            </a:r>
          </a:p>
          <a:p>
            <a:pPr>
              <a:buFont typeface="Wingdings" pitchFamily="2" charset="2"/>
              <a:buChar char="§"/>
            </a:pPr>
            <a:r>
              <a:rPr lang="en-US" dirty="0" smtClean="0"/>
              <a:t>Will they have gone home by then?</a:t>
            </a:r>
          </a:p>
          <a:p>
            <a:pPr>
              <a:buFont typeface="Wingdings" pitchFamily="2" charset="2"/>
              <a:buChar char="§"/>
            </a:pPr>
            <a:r>
              <a:rPr lang="en-US" dirty="0" smtClean="0"/>
              <a:t>The will have played cricket.</a:t>
            </a:r>
          </a:p>
        </p:txBody>
      </p:sp>
    </p:spTree>
  </p:cSld>
  <p:clrMapOvr>
    <a:masterClrMapping/>
  </p:clrMapOvr>
  <p:transition>
    <p:wheel spokes="3"/>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lnSpcReduction="10000"/>
          </a:bodyPr>
          <a:lstStyle/>
          <a:p>
            <a:r>
              <a:rPr lang="en-US" dirty="0" smtClean="0"/>
              <a:t>The future perfect continuous is used to indicate a continuing action that will be completed at some specified time in the future.</a:t>
            </a:r>
          </a:p>
          <a:p>
            <a:endParaRPr lang="en-US" dirty="0" smtClean="0"/>
          </a:p>
          <a:p>
            <a:r>
              <a:rPr lang="en-US" u="sng" dirty="0" smtClean="0"/>
              <a:t>Structure</a:t>
            </a:r>
            <a:r>
              <a:rPr lang="en-US" dirty="0" smtClean="0"/>
              <a:t> :-</a:t>
            </a:r>
          </a:p>
          <a:p>
            <a:pPr fontAlgn="base">
              <a:buFont typeface="Courier New" pitchFamily="49" charset="0"/>
              <a:buChar char="o"/>
            </a:pPr>
            <a:r>
              <a:rPr lang="en-US" b="1" dirty="0" smtClean="0"/>
              <a:t>Positive</a:t>
            </a:r>
            <a:r>
              <a:rPr lang="en-US" dirty="0" smtClean="0"/>
              <a:t>: Sub + Shall/will + have + been + V1 +  ing + obj + </a:t>
            </a:r>
            <a:r>
              <a:rPr lang="en-US" dirty="0" smtClean="0"/>
              <a:t>for/since</a:t>
            </a:r>
            <a:r>
              <a:rPr lang="en-US" dirty="0" smtClean="0"/>
              <a:t> + time.</a:t>
            </a:r>
          </a:p>
          <a:p>
            <a:pPr fontAlgn="base">
              <a:buFont typeface="Courier New" pitchFamily="49" charset="0"/>
              <a:buChar char="o"/>
            </a:pPr>
            <a:r>
              <a:rPr lang="en-US" b="1" dirty="0" smtClean="0"/>
              <a:t>Negative</a:t>
            </a:r>
            <a:r>
              <a:rPr lang="en-US" dirty="0" smtClean="0"/>
              <a:t>:</a:t>
            </a:r>
            <a:br>
              <a:rPr lang="en-US" dirty="0" smtClean="0"/>
            </a:br>
            <a:r>
              <a:rPr lang="en-US" dirty="0" smtClean="0"/>
              <a:t>Sub + Shall/will + not + have + been + V1 + ing + obj + </a:t>
            </a:r>
            <a:r>
              <a:rPr lang="en-US" dirty="0" smtClean="0"/>
              <a:t>for/since</a:t>
            </a:r>
            <a:r>
              <a:rPr lang="en-US" dirty="0" smtClean="0"/>
              <a:t> + time.</a:t>
            </a:r>
            <a:br>
              <a:rPr lang="en-US" dirty="0" smtClean="0"/>
            </a:br>
            <a:r>
              <a:rPr lang="en-US" dirty="0" smtClean="0"/>
              <a:t>Sub + Shan’t/won’t + have + been + V1 + ing + obj + </a:t>
            </a:r>
            <a:r>
              <a:rPr lang="en-US" dirty="0" smtClean="0"/>
              <a:t>for/since</a:t>
            </a:r>
            <a:r>
              <a:rPr lang="en-US" dirty="0" smtClean="0"/>
              <a:t> + time.</a:t>
            </a:r>
          </a:p>
          <a:p>
            <a:endParaRPr lang="en-US" dirty="0"/>
          </a:p>
        </p:txBody>
      </p:sp>
      <p:sp>
        <p:nvSpPr>
          <p:cNvPr id="3" name="Title 2"/>
          <p:cNvSpPr>
            <a:spLocks noGrp="1"/>
          </p:cNvSpPr>
          <p:nvPr>
            <p:ph type="title"/>
          </p:nvPr>
        </p:nvSpPr>
        <p:spPr/>
        <p:txBody>
          <a:bodyPr/>
          <a:lstStyle/>
          <a:p>
            <a:r>
              <a:rPr lang="en-US" sz="4000" dirty="0" smtClean="0">
                <a:latin typeface="Arial" pitchFamily="34" charset="0"/>
                <a:cs typeface="Arial" pitchFamily="34" charset="0"/>
              </a:rPr>
              <a:t>Future Perfect Continuous Tense</a:t>
            </a:r>
            <a:endParaRPr lang="en-US" dirty="0"/>
          </a:p>
        </p:txBody>
      </p:sp>
    </p:spTree>
  </p:cSld>
  <p:clrMapOvr>
    <a:masterClrMapping/>
  </p:clrMapOvr>
  <p:transition>
    <p:wheel spokes="3"/>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381000"/>
            <a:ext cx="8229600" cy="5702491"/>
          </a:xfrm>
        </p:spPr>
        <p:txBody>
          <a:bodyPr>
            <a:normAutofit/>
          </a:bodyPr>
          <a:lstStyle/>
          <a:p>
            <a:r>
              <a:rPr lang="en-US" b="1" dirty="0" smtClean="0"/>
              <a:t>Questions</a:t>
            </a:r>
            <a:r>
              <a:rPr lang="en-US" dirty="0" smtClean="0"/>
              <a:t>:</a:t>
            </a:r>
            <a:br>
              <a:rPr lang="en-US" dirty="0" smtClean="0"/>
            </a:br>
            <a:r>
              <a:rPr lang="en-US" dirty="0" smtClean="0"/>
              <a:t>Shall/will + sub + have + been + V1 + ing + obj + for/from + </a:t>
            </a:r>
            <a:r>
              <a:rPr lang="en-US" dirty="0" smtClean="0"/>
              <a:t>time?</a:t>
            </a:r>
            <a:r>
              <a:rPr lang="en-US" dirty="0" smtClean="0"/>
              <a:t/>
            </a:r>
            <a:br>
              <a:rPr lang="en-US" dirty="0" smtClean="0"/>
            </a:br>
            <a:r>
              <a:rPr lang="en-US" dirty="0" smtClean="0"/>
              <a:t>Shan’t/won’t l + </a:t>
            </a:r>
            <a:r>
              <a:rPr lang="en-US" dirty="0" smtClean="0"/>
              <a:t>sub +</a:t>
            </a:r>
            <a:r>
              <a:rPr lang="en-US" dirty="0" smtClean="0"/>
              <a:t> have + been + V1 + </a:t>
            </a:r>
            <a:r>
              <a:rPr lang="en-US" dirty="0" smtClean="0"/>
              <a:t>  </a:t>
            </a:r>
            <a:r>
              <a:rPr lang="en-US" dirty="0" err="1" smtClean="0"/>
              <a:t>ing</a:t>
            </a:r>
            <a:r>
              <a:rPr lang="en-US" dirty="0" smtClean="0"/>
              <a:t> </a:t>
            </a:r>
            <a:r>
              <a:rPr lang="en-US" dirty="0" smtClean="0"/>
              <a:t>+ obj + for/from + </a:t>
            </a:r>
            <a:r>
              <a:rPr lang="en-US" dirty="0" smtClean="0"/>
              <a:t>time?</a:t>
            </a:r>
            <a:endParaRPr lang="en-US" dirty="0" smtClean="0"/>
          </a:p>
          <a:p>
            <a:endParaRPr lang="en-US" dirty="0" smtClean="0"/>
          </a:p>
          <a:p>
            <a:r>
              <a:rPr lang="en-US" u="sng" dirty="0" smtClean="0"/>
              <a:t>Examples</a:t>
            </a:r>
            <a:r>
              <a:rPr lang="en-US" dirty="0" smtClean="0"/>
              <a:t> : </a:t>
            </a:r>
          </a:p>
          <a:p>
            <a:pPr>
              <a:buFont typeface="Wingdings" pitchFamily="2" charset="2"/>
              <a:buChar char="§"/>
            </a:pPr>
            <a:r>
              <a:rPr lang="en-US" dirty="0" smtClean="0"/>
              <a:t>She will have been shopping for the whole day.</a:t>
            </a:r>
          </a:p>
          <a:p>
            <a:pPr>
              <a:buFont typeface="Wingdings" pitchFamily="2" charset="2"/>
              <a:buChar char="§"/>
            </a:pPr>
            <a:r>
              <a:rPr lang="en-US" dirty="0" smtClean="0"/>
              <a:t>I will not have been staying in Delhi next summer.</a:t>
            </a:r>
          </a:p>
          <a:p>
            <a:pPr>
              <a:buFont typeface="Wingdings" pitchFamily="2" charset="2"/>
              <a:buChar char="§"/>
            </a:pPr>
            <a:r>
              <a:rPr lang="en-US" dirty="0" smtClean="0"/>
              <a:t>Will he have been waiting for me since morning?</a:t>
            </a:r>
          </a:p>
          <a:p>
            <a:endParaRPr lang="en-US" dirty="0"/>
          </a:p>
        </p:txBody>
      </p:sp>
    </p:spTree>
  </p:cSld>
  <p:clrMapOvr>
    <a:masterClrMapping/>
  </p:clrMapOvr>
  <p:transition>
    <p:wheel spokes="3"/>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4000" dirty="0" smtClean="0">
                <a:latin typeface="Arial" pitchFamily="34" charset="0"/>
                <a:cs typeface="Arial" pitchFamily="34" charset="0"/>
              </a:rPr>
              <a:t>List of Rules of Tenses</a:t>
            </a:r>
            <a:endParaRPr lang="en-US" sz="4000" dirty="0">
              <a:latin typeface="Arial" pitchFamily="34" charset="0"/>
              <a:cs typeface="Arial" pitchFamily="34" charset="0"/>
            </a:endParaRPr>
          </a:p>
        </p:txBody>
      </p:sp>
      <p:pic>
        <p:nvPicPr>
          <p:cNvPr id="4" name="Content Placeholder 3"/>
          <p:cNvPicPr>
            <a:picLocks noGrp="1" noChangeAspect="1" noChangeArrowheads="1"/>
          </p:cNvPicPr>
          <p:nvPr>
            <p:ph idx="1"/>
          </p:nvPr>
        </p:nvPicPr>
        <p:blipFill>
          <a:blip r:embed="rId2"/>
          <a:srcRect t="20312" r="3125" b="6250"/>
          <a:stretch>
            <a:fillRect/>
          </a:stretch>
        </p:blipFill>
        <p:spPr bwMode="auto">
          <a:xfrm>
            <a:off x="580318" y="1600200"/>
            <a:ext cx="7983364" cy="47244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cSld>
  <p:clrMapOvr>
    <a:masterClrMapping/>
  </p:clrMapOvr>
  <p:transition>
    <p:wheel spokes="3"/>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r>
              <a:rPr lang="en-US" sz="3000" dirty="0" smtClean="0">
                <a:cs typeface="Arial" pitchFamily="34" charset="0"/>
              </a:rPr>
              <a:t>The word Tense is derived from the Latin word “tempus” which means time. </a:t>
            </a:r>
            <a:r>
              <a:rPr lang="en-US" sz="3000" dirty="0" smtClean="0">
                <a:cs typeface="Arial" pitchFamily="34" charset="0"/>
              </a:rPr>
              <a:t>Tense</a:t>
            </a:r>
            <a:r>
              <a:rPr lang="en-US" sz="3000" dirty="0" smtClean="0">
                <a:cs typeface="Arial" pitchFamily="34" charset="0"/>
              </a:rPr>
              <a:t> is the time of a verb‘s action or its state of being, such as present (something happening now), past (something happened earlier), or future (something going to happen). These are called the verb's time frame.</a:t>
            </a:r>
          </a:p>
        </p:txBody>
      </p:sp>
      <p:sp>
        <p:nvSpPr>
          <p:cNvPr id="3" name="Title 2"/>
          <p:cNvSpPr>
            <a:spLocks noGrp="1"/>
          </p:cNvSpPr>
          <p:nvPr>
            <p:ph type="title"/>
          </p:nvPr>
        </p:nvSpPr>
        <p:spPr/>
        <p:txBody>
          <a:bodyPr>
            <a:normAutofit/>
          </a:bodyPr>
          <a:lstStyle/>
          <a:p>
            <a:r>
              <a:rPr lang="en-US" sz="4800" dirty="0" smtClean="0"/>
              <a:t> Tense :-</a:t>
            </a:r>
            <a:endParaRPr lang="en-US" sz="4800" dirty="0"/>
          </a:p>
        </p:txBody>
      </p:sp>
    </p:spTree>
  </p:cSld>
  <p:clrMapOvr>
    <a:masterClrMapping/>
  </p:clrMapOvr>
  <p:transition>
    <p:wheel spokes="3"/>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smtClean="0">
                <a:latin typeface="Arial" pitchFamily="34" charset="0"/>
                <a:cs typeface="Arial" pitchFamily="34" charset="0"/>
              </a:rPr>
              <a:t>List of Examples</a:t>
            </a:r>
          </a:p>
        </p:txBody>
      </p:sp>
      <p:pic>
        <p:nvPicPr>
          <p:cNvPr id="7" name="Content Placeholder 4" descr="12 Types of Tenses in English with Examples » OnlyMyEnglish"/>
          <p:cNvPicPr>
            <a:picLocks noGrp="1"/>
          </p:cNvPicPr>
          <p:nvPr>
            <p:ph sz="quarter" idx="2"/>
          </p:nvPr>
        </p:nvPicPr>
        <p:blipFill>
          <a:blip r:embed="rId2"/>
          <a:srcRect/>
          <a:stretch>
            <a:fillRect/>
          </a:stretch>
        </p:blipFill>
        <p:spPr bwMode="auto">
          <a:xfrm>
            <a:off x="152400" y="1905000"/>
            <a:ext cx="4114800" cy="38100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6322" name="Picture 2" descr="https://player.slideplayer.com/83/13616879/slides/slide_25.jpg"/>
          <p:cNvPicPr>
            <a:picLocks noGrp="1" noChangeAspect="1" noChangeArrowheads="1"/>
          </p:cNvPicPr>
          <p:nvPr>
            <p:ph sz="quarter" idx="4"/>
          </p:nvPr>
        </p:nvPicPr>
        <p:blipFill>
          <a:blip r:embed="rId3"/>
          <a:srcRect l="2" t="19076" b="6055"/>
          <a:stretch>
            <a:fillRect/>
          </a:stretch>
        </p:blipFill>
        <p:spPr bwMode="auto">
          <a:xfrm>
            <a:off x="4495800" y="1905000"/>
            <a:ext cx="4495800" cy="38100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cSld>
  <p:clrMapOvr>
    <a:masterClrMapping/>
  </p:clrMapOvr>
  <p:transition>
    <p:wheel spokes="3"/>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srcRect/>
          <a:stretch>
            <a:fillRect/>
          </a:stretch>
        </p:blipFill>
        <p:spPr bwMode="auto">
          <a:xfrm>
            <a:off x="5334000" y="1524000"/>
            <a:ext cx="3551068" cy="3657600"/>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
        <p:nvSpPr>
          <p:cNvPr id="3" name="Explosion 1 2"/>
          <p:cNvSpPr/>
          <p:nvPr/>
        </p:nvSpPr>
        <p:spPr>
          <a:xfrm>
            <a:off x="1143000" y="3276600"/>
            <a:ext cx="3581400" cy="2971800"/>
          </a:xfrm>
          <a:prstGeom prst="irregularSeal1">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2400"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latin typeface="Arial Black" pitchFamily="34" charset="0"/>
              </a:rPr>
              <a:t>Thank You </a:t>
            </a:r>
            <a:endParaRPr lang="en-US" sz="2400" b="1" cap="all" dirty="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latin typeface="Arial Black" pitchFamily="34" charset="0"/>
            </a:endParaRPr>
          </a:p>
        </p:txBody>
      </p:sp>
      <p:pic>
        <p:nvPicPr>
          <p:cNvPr id="4" name="Picture 2" descr="Quotes about Past tense (49 quotes)"/>
          <p:cNvPicPr>
            <a:picLocks noChangeAspect="1" noChangeArrowheads="1"/>
          </p:cNvPicPr>
          <p:nvPr/>
        </p:nvPicPr>
        <p:blipFill>
          <a:blip r:embed="rId3"/>
          <a:srcRect t="24744" b="24744"/>
          <a:stretch>
            <a:fillRect/>
          </a:stretch>
        </p:blipFill>
        <p:spPr bwMode="auto">
          <a:xfrm>
            <a:off x="304800" y="457200"/>
            <a:ext cx="4600834" cy="2324632"/>
          </a:xfrm>
          <a:prstGeom prst="roundRect">
            <a:avLst>
              <a:gd name="adj" fmla="val 11111"/>
            </a:avLst>
          </a:prstGeom>
          <a:ln w="190500" cap="rnd">
            <a:solidFill>
              <a:srgbClr val="C8C6BD"/>
            </a:solidFill>
            <a:prstDash val="solid"/>
          </a:ln>
          <a:effectLst>
            <a:outerShdw blurRad="101600" dist="50800" dir="7200000" algn="tl" rotWithShape="0">
              <a:srgbClr val="000000">
                <a:alpha val="45000"/>
              </a:srgbClr>
            </a:outerShdw>
          </a:effectLst>
          <a:scene3d>
            <a:camera prst="perspectiveFront" fov="5400000"/>
            <a:lightRig rig="threePt" dir="t">
              <a:rot lat="0" lon="0" rev="19200000"/>
            </a:lightRig>
          </a:scene3d>
          <a:sp3d extrusionH="25400">
            <a:bevelT w="304800" h="152400" prst="hardEdge"/>
            <a:extrusionClr>
              <a:srgbClr val="FFFFFF"/>
            </a:extrusionClr>
          </a:sp3d>
        </p:spPr>
      </p:pic>
    </p:spTree>
  </p:cSld>
  <p:clrMapOvr>
    <a:masterClrMapping/>
  </p:clrMapOvr>
  <p:transition>
    <p:wheel spokes="3"/>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1828800"/>
            <a:ext cx="8229600" cy="4525963"/>
          </a:xfrm>
        </p:spPr>
        <p:txBody>
          <a:bodyPr>
            <a:normAutofit/>
          </a:bodyPr>
          <a:lstStyle/>
          <a:p>
            <a:r>
              <a:rPr lang="en-US" sz="3000" dirty="0" smtClean="0">
                <a:cs typeface="Arial" pitchFamily="34" charset="0"/>
              </a:rPr>
              <a:t>The verb tenses may be categorized according to the time frame :</a:t>
            </a:r>
          </a:p>
          <a:p>
            <a:pPr>
              <a:buFont typeface="Wingdings" pitchFamily="2" charset="2"/>
              <a:buChar char="v"/>
            </a:pPr>
            <a:endParaRPr lang="en-US" sz="3000" dirty="0" smtClean="0">
              <a:cs typeface="Arial" pitchFamily="34" charset="0"/>
            </a:endParaRPr>
          </a:p>
          <a:p>
            <a:pPr>
              <a:buFont typeface="Wingdings" pitchFamily="2" charset="2"/>
              <a:buChar char="v"/>
            </a:pPr>
            <a:r>
              <a:rPr lang="en-US" sz="3000" dirty="0" smtClean="0">
                <a:cs typeface="Arial" pitchFamily="34" charset="0"/>
              </a:rPr>
              <a:t> </a:t>
            </a:r>
            <a:r>
              <a:rPr lang="en-US" sz="3000" b="1" dirty="0" smtClean="0">
                <a:cs typeface="Arial" pitchFamily="34" charset="0"/>
              </a:rPr>
              <a:t>Present Tense</a:t>
            </a:r>
          </a:p>
          <a:p>
            <a:pPr>
              <a:buNone/>
            </a:pPr>
            <a:endParaRPr lang="en-US" sz="3000" dirty="0" smtClean="0">
              <a:cs typeface="Arial" pitchFamily="34" charset="0"/>
            </a:endParaRPr>
          </a:p>
          <a:p>
            <a:pPr>
              <a:buFont typeface="Wingdings" pitchFamily="2" charset="2"/>
              <a:buChar char="v"/>
            </a:pPr>
            <a:r>
              <a:rPr lang="en-US" sz="3000" dirty="0" smtClean="0">
                <a:cs typeface="Arial" pitchFamily="34" charset="0"/>
              </a:rPr>
              <a:t> </a:t>
            </a:r>
            <a:r>
              <a:rPr lang="en-US" sz="3000" b="1" dirty="0" smtClean="0">
                <a:cs typeface="Arial" pitchFamily="34" charset="0"/>
              </a:rPr>
              <a:t>Past Tense</a:t>
            </a:r>
          </a:p>
          <a:p>
            <a:pPr>
              <a:buNone/>
            </a:pPr>
            <a:endParaRPr lang="en-US" sz="3000" dirty="0" smtClean="0">
              <a:cs typeface="Arial" pitchFamily="34" charset="0"/>
            </a:endParaRPr>
          </a:p>
          <a:p>
            <a:pPr>
              <a:buFont typeface="Wingdings" pitchFamily="2" charset="2"/>
              <a:buChar char="v"/>
            </a:pPr>
            <a:r>
              <a:rPr lang="en-US" sz="3000" dirty="0" smtClean="0">
                <a:cs typeface="Arial" pitchFamily="34" charset="0"/>
              </a:rPr>
              <a:t> </a:t>
            </a:r>
            <a:r>
              <a:rPr lang="en-US" sz="3000" b="1" dirty="0" smtClean="0">
                <a:cs typeface="Arial" pitchFamily="34" charset="0"/>
              </a:rPr>
              <a:t>Future Tense</a:t>
            </a:r>
            <a:endParaRPr lang="en-US" sz="3000" b="1" dirty="0">
              <a:cs typeface="Arial" pitchFamily="34" charset="0"/>
            </a:endParaRPr>
          </a:p>
        </p:txBody>
      </p:sp>
      <p:sp>
        <p:nvSpPr>
          <p:cNvPr id="3" name="Title 2"/>
          <p:cNvSpPr>
            <a:spLocks noGrp="1"/>
          </p:cNvSpPr>
          <p:nvPr>
            <p:ph type="title"/>
          </p:nvPr>
        </p:nvSpPr>
        <p:spPr>
          <a:xfrm>
            <a:off x="457200" y="457200"/>
            <a:ext cx="8229600" cy="1143000"/>
          </a:xfrm>
        </p:spPr>
        <p:txBody>
          <a:bodyPr>
            <a:normAutofit fontScale="90000"/>
          </a:bodyPr>
          <a:lstStyle/>
          <a:p>
            <a:r>
              <a:rPr lang="en-US" dirty="0" smtClean="0">
                <a:latin typeface="Arial" pitchFamily="34" charset="0"/>
                <a:cs typeface="Arial" pitchFamily="34" charset="0"/>
              </a:rPr>
              <a:t>Classification of Tenses based on Time Frame :-</a:t>
            </a:r>
            <a:endParaRPr lang="en-US" dirty="0">
              <a:latin typeface="Arial" pitchFamily="34" charset="0"/>
              <a:cs typeface="Arial" pitchFamily="34" charset="0"/>
            </a:endParaRPr>
          </a:p>
        </p:txBody>
      </p:sp>
    </p:spTree>
  </p:cSld>
  <p:clrMapOvr>
    <a:masterClrMapping/>
  </p:clrMapOvr>
  <p:transition>
    <p:wheel spokes="3"/>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304800"/>
            <a:ext cx="8229600" cy="5778691"/>
          </a:xfrm>
        </p:spPr>
        <p:txBody>
          <a:bodyPr>
            <a:noAutofit/>
          </a:bodyPr>
          <a:lstStyle/>
          <a:p>
            <a:r>
              <a:rPr lang="en-US" sz="2800" b="1" dirty="0" smtClean="0">
                <a:cs typeface="Arial" pitchFamily="34" charset="0"/>
              </a:rPr>
              <a:t>Present  Tense </a:t>
            </a:r>
            <a:r>
              <a:rPr lang="en-US" sz="2800" dirty="0" smtClean="0">
                <a:cs typeface="Arial" pitchFamily="34" charset="0"/>
              </a:rPr>
              <a:t>: A tense expressing an action that is currently going on or habitually performed, or a state that currently or generally exists.</a:t>
            </a:r>
          </a:p>
          <a:p>
            <a:endParaRPr lang="en-US" sz="2800" dirty="0" smtClean="0">
              <a:cs typeface="Arial" pitchFamily="34" charset="0"/>
            </a:endParaRPr>
          </a:p>
          <a:p>
            <a:r>
              <a:rPr lang="en-US" sz="2800" b="1" dirty="0" smtClean="0">
                <a:cs typeface="Arial" pitchFamily="34" charset="0"/>
              </a:rPr>
              <a:t>Past  Tense </a:t>
            </a:r>
            <a:r>
              <a:rPr lang="en-US" sz="2800" dirty="0" smtClean="0">
                <a:cs typeface="Arial" pitchFamily="34" charset="0"/>
              </a:rPr>
              <a:t>: A tense expressing an action that has happened or a state that previously existed. </a:t>
            </a:r>
          </a:p>
          <a:p>
            <a:endParaRPr lang="en-US" sz="2800" dirty="0" smtClean="0">
              <a:cs typeface="Arial" pitchFamily="34" charset="0"/>
            </a:endParaRPr>
          </a:p>
          <a:p>
            <a:r>
              <a:rPr lang="en-US" sz="2800" b="1" dirty="0" smtClean="0">
                <a:cs typeface="Arial" pitchFamily="34" charset="0"/>
              </a:rPr>
              <a:t>Future  Tense </a:t>
            </a:r>
            <a:r>
              <a:rPr lang="en-US" sz="2800" dirty="0" smtClean="0">
                <a:cs typeface="Arial" pitchFamily="34" charset="0"/>
              </a:rPr>
              <a:t>: A tense expressing an action that has not yet happened or a state that does not yet exist, but expected to happen in the future.</a:t>
            </a:r>
            <a:endParaRPr lang="en-US" sz="2800" dirty="0">
              <a:cs typeface="Arial" pitchFamily="34" charset="0"/>
            </a:endParaRPr>
          </a:p>
        </p:txBody>
      </p:sp>
    </p:spTree>
  </p:cSld>
  <p:clrMapOvr>
    <a:masterClrMapping/>
  </p:clrMapOvr>
  <p:transition>
    <p:wheel spokes="3"/>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Grammatical Tense: Definition and Examples"/>
          <p:cNvPicPr>
            <a:picLocks noChangeAspect="1" noChangeArrowheads="1"/>
          </p:cNvPicPr>
          <p:nvPr/>
        </p:nvPicPr>
        <p:blipFill>
          <a:blip r:embed="rId2" cstate="print"/>
          <a:srcRect/>
          <a:stretch>
            <a:fillRect/>
          </a:stretch>
        </p:blipFill>
        <p:spPr bwMode="auto">
          <a:xfrm>
            <a:off x="355802" y="304800"/>
            <a:ext cx="8432396" cy="5334000"/>
          </a:xfrm>
          <a:prstGeom prst="rect">
            <a:avLst/>
          </a:prstGeom>
          <a:ln w="88900" cap="sq" cmpd="thickThin">
            <a:solidFill>
              <a:srgbClr val="000000"/>
            </a:solidFill>
            <a:prstDash val="solid"/>
            <a:miter lim="800000"/>
          </a:ln>
          <a:effectLst>
            <a:innerShdw blurRad="76200">
              <a:srgbClr val="000000"/>
            </a:innerShdw>
          </a:effectLst>
        </p:spPr>
      </p:pic>
    </p:spTree>
  </p:cSld>
  <p:clrMapOvr>
    <a:masterClrMapping/>
  </p:clrMapOvr>
  <p:transition>
    <p:wheel spokes="3"/>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1524000"/>
            <a:ext cx="8229600" cy="4724400"/>
          </a:xfrm>
        </p:spPr>
        <p:txBody>
          <a:bodyPr>
            <a:normAutofit/>
          </a:bodyPr>
          <a:lstStyle/>
          <a:p>
            <a:r>
              <a:rPr lang="en-US" sz="3000" dirty="0" smtClean="0">
                <a:cs typeface="Arial" pitchFamily="34" charset="0"/>
              </a:rPr>
              <a:t>Verbs tenses may also be categorized according to </a:t>
            </a:r>
            <a:r>
              <a:rPr lang="en-US" sz="3000" b="1" dirty="0" smtClean="0">
                <a:cs typeface="Arial" pitchFamily="34" charset="0"/>
              </a:rPr>
              <a:t>Aspect</a:t>
            </a:r>
            <a:r>
              <a:rPr lang="en-US" sz="3000" dirty="0" smtClean="0">
                <a:cs typeface="Arial" pitchFamily="34" charset="0"/>
              </a:rPr>
              <a:t>.</a:t>
            </a:r>
          </a:p>
          <a:p>
            <a:r>
              <a:rPr lang="en-US" sz="3000" dirty="0" smtClean="0">
                <a:cs typeface="Arial" pitchFamily="34" charset="0"/>
              </a:rPr>
              <a:t>Aspect refers to the nature of the action described by the verb.</a:t>
            </a:r>
          </a:p>
          <a:p>
            <a:r>
              <a:rPr lang="en-US" sz="3000" dirty="0" smtClean="0">
                <a:cs typeface="Arial" pitchFamily="34" charset="0"/>
              </a:rPr>
              <a:t>There are four aspects :</a:t>
            </a:r>
          </a:p>
          <a:p>
            <a:pPr>
              <a:buFont typeface="Wingdings" pitchFamily="2" charset="2"/>
              <a:buChar char="v"/>
            </a:pPr>
            <a:r>
              <a:rPr lang="en-US" sz="3000" dirty="0" smtClean="0">
                <a:cs typeface="Arial" pitchFamily="34" charset="0"/>
              </a:rPr>
              <a:t> Indefinite or Simple</a:t>
            </a:r>
          </a:p>
          <a:p>
            <a:pPr>
              <a:buFont typeface="Wingdings" pitchFamily="2" charset="2"/>
              <a:buChar char="v"/>
            </a:pPr>
            <a:r>
              <a:rPr lang="en-US" sz="3000" dirty="0" smtClean="0">
                <a:cs typeface="Arial" pitchFamily="34" charset="0"/>
              </a:rPr>
              <a:t> Continuous or Progressive</a:t>
            </a:r>
          </a:p>
          <a:p>
            <a:pPr>
              <a:buFont typeface="Wingdings" pitchFamily="2" charset="2"/>
              <a:buChar char="v"/>
            </a:pPr>
            <a:r>
              <a:rPr lang="en-US" sz="3000" dirty="0" smtClean="0">
                <a:cs typeface="Arial" pitchFamily="34" charset="0"/>
              </a:rPr>
              <a:t> Perfect or Complete</a:t>
            </a:r>
          </a:p>
          <a:p>
            <a:pPr>
              <a:buFont typeface="Wingdings" pitchFamily="2" charset="2"/>
              <a:buChar char="v"/>
            </a:pPr>
            <a:r>
              <a:rPr lang="en-US" sz="3000" dirty="0" smtClean="0">
                <a:cs typeface="Arial" pitchFamily="34" charset="0"/>
              </a:rPr>
              <a:t> Perfect Continuous</a:t>
            </a:r>
          </a:p>
        </p:txBody>
      </p:sp>
      <p:sp>
        <p:nvSpPr>
          <p:cNvPr id="3" name="Title 2"/>
          <p:cNvSpPr>
            <a:spLocks noGrp="1"/>
          </p:cNvSpPr>
          <p:nvPr>
            <p:ph type="title"/>
          </p:nvPr>
        </p:nvSpPr>
        <p:spPr/>
        <p:txBody>
          <a:bodyPr>
            <a:normAutofit fontScale="90000"/>
          </a:bodyPr>
          <a:lstStyle/>
          <a:p>
            <a:r>
              <a:rPr lang="en-US" dirty="0" smtClean="0">
                <a:latin typeface="Arial" pitchFamily="34" charset="0"/>
                <a:cs typeface="Arial" pitchFamily="34" charset="0"/>
              </a:rPr>
              <a:t>Classification of Tenses based on Aspect :-</a:t>
            </a:r>
            <a:endParaRPr lang="en-US" dirty="0">
              <a:latin typeface="Arial" pitchFamily="34" charset="0"/>
              <a:cs typeface="Arial" pitchFamily="34" charset="0"/>
            </a:endParaRPr>
          </a:p>
        </p:txBody>
      </p:sp>
    </p:spTree>
  </p:cSld>
  <p:clrMapOvr>
    <a:masterClrMapping/>
  </p:clrMapOvr>
  <p:transition>
    <p:wheel spokes="3"/>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381000"/>
            <a:ext cx="8229600" cy="5626291"/>
          </a:xfrm>
        </p:spPr>
        <p:txBody>
          <a:bodyPr>
            <a:noAutofit/>
          </a:bodyPr>
          <a:lstStyle/>
          <a:p>
            <a:r>
              <a:rPr lang="en-US" b="1" dirty="0" smtClean="0"/>
              <a:t>Indefinite Tense : </a:t>
            </a:r>
            <a:r>
              <a:rPr lang="en-US" dirty="0" smtClean="0"/>
              <a:t>It</a:t>
            </a:r>
            <a:r>
              <a:rPr lang="en-US" b="1" dirty="0" smtClean="0"/>
              <a:t> </a:t>
            </a:r>
            <a:r>
              <a:rPr lang="en-US" dirty="0" smtClean="0"/>
              <a:t>describe an action but do not state whether the action is finished.</a:t>
            </a:r>
          </a:p>
          <a:p>
            <a:endParaRPr lang="en-US" dirty="0" smtClean="0"/>
          </a:p>
          <a:p>
            <a:r>
              <a:rPr lang="en-US" b="1" dirty="0" smtClean="0"/>
              <a:t>Continuous Tense :</a:t>
            </a:r>
            <a:r>
              <a:rPr lang="en-US" dirty="0" smtClean="0"/>
              <a:t> It describes an unfinished or ongoing action.</a:t>
            </a:r>
          </a:p>
          <a:p>
            <a:endParaRPr lang="en-US" dirty="0" smtClean="0"/>
          </a:p>
          <a:p>
            <a:r>
              <a:rPr lang="en-US" b="1" dirty="0" smtClean="0"/>
              <a:t>Perfect Tense </a:t>
            </a:r>
            <a:r>
              <a:rPr lang="en-US" dirty="0" smtClean="0"/>
              <a:t>: It describes a finished action.</a:t>
            </a:r>
          </a:p>
          <a:p>
            <a:endParaRPr lang="en-US" dirty="0" smtClean="0"/>
          </a:p>
          <a:p>
            <a:r>
              <a:rPr lang="en-US" b="1" dirty="0" smtClean="0"/>
              <a:t>Perfect Continuous Tense </a:t>
            </a:r>
            <a:r>
              <a:rPr lang="en-US" dirty="0" smtClean="0"/>
              <a:t>: To combine the complete tenses and the incomplete tenses, to describe an action which was in progress and then finished. </a:t>
            </a:r>
            <a:endParaRPr lang="en-US" dirty="0"/>
          </a:p>
        </p:txBody>
      </p:sp>
    </p:spTree>
  </p:cSld>
  <p:clrMapOvr>
    <a:masterClrMapping/>
  </p:clrMapOvr>
  <p:transition>
    <p:wheel spokes="3"/>
  </p:transition>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oncourse">
  <a:themeElements>
    <a:clrScheme name="Concourse">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fontScheme name="Concourse">
      <a:maj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majorFont>
      <a:min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minorFont>
    </a:fontScheme>
    <a:fmtScheme name="Concourse">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55000"/>
                <a:satMod val="300000"/>
              </a:schemeClr>
            </a:gs>
            <a:gs pos="40000">
              <a:schemeClr val="phClr">
                <a:tint val="65000"/>
                <a:satMod val="300000"/>
              </a:schemeClr>
            </a:gs>
            <a:gs pos="100000">
              <a:schemeClr val="phClr">
                <a:shade val="65000"/>
                <a:satMod val="300000"/>
              </a:schemeClr>
            </a:gs>
          </a:gsLst>
          <a:path path="circle">
            <a:fillToRect l="95000" t="-106500" r="5000" b="206500"/>
          </a:path>
        </a:gradFill>
        <a:blipFill>
          <a:blip xmlns:r="http://schemas.openxmlformats.org/officeDocument/2006/relationships" r:embed="rId1">
            <a:duotone>
              <a:schemeClr val="phClr">
                <a:shade val="60000"/>
                <a:satMod val="110000"/>
              </a:schemeClr>
              <a:schemeClr val="phClr">
                <a:tint val="95000"/>
              </a:schemeClr>
            </a:duotone>
          </a:blip>
          <a:tile tx="0" ty="0" sx="50000" sy="50000" flip="none"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Concourse</Template>
  <TotalTime>690</TotalTime>
  <Words>871</Words>
  <Application>Microsoft Office PowerPoint</Application>
  <PresentationFormat>On-screen Show (4:3)</PresentationFormat>
  <Paragraphs>233</Paragraphs>
  <Slides>41</Slides>
  <Notes>0</Notes>
  <HiddenSlides>0</HiddenSlides>
  <MMClips>0</MMClips>
  <ScaleCrop>false</ScaleCrop>
  <HeadingPairs>
    <vt:vector size="4" baseType="variant">
      <vt:variant>
        <vt:lpstr>Theme</vt:lpstr>
      </vt:variant>
      <vt:variant>
        <vt:i4>1</vt:i4>
      </vt:variant>
      <vt:variant>
        <vt:lpstr>Slide Titles</vt:lpstr>
      </vt:variant>
      <vt:variant>
        <vt:i4>41</vt:i4>
      </vt:variant>
    </vt:vector>
  </HeadingPairs>
  <TitlesOfParts>
    <vt:vector size="42" baseType="lpstr">
      <vt:lpstr>Concourse</vt:lpstr>
      <vt:lpstr>Slide 1</vt:lpstr>
      <vt:lpstr>TENSES </vt:lpstr>
      <vt:lpstr>Famous Quote</vt:lpstr>
      <vt:lpstr> Tense :-</vt:lpstr>
      <vt:lpstr>Classification of Tenses based on Time Frame :-</vt:lpstr>
      <vt:lpstr>Slide 6</vt:lpstr>
      <vt:lpstr>Slide 7</vt:lpstr>
      <vt:lpstr>Classification of Tenses based on Aspect :-</vt:lpstr>
      <vt:lpstr>Slide 9</vt:lpstr>
      <vt:lpstr>Block Diagram of Tenses   </vt:lpstr>
      <vt:lpstr>Present  Tense</vt:lpstr>
      <vt:lpstr>Preset Indefinite Tense</vt:lpstr>
      <vt:lpstr>Slide 13</vt:lpstr>
      <vt:lpstr>Present Continuous Tense</vt:lpstr>
      <vt:lpstr>Slide 15</vt:lpstr>
      <vt:lpstr>Slide 16</vt:lpstr>
      <vt:lpstr>Present Perfect Tense</vt:lpstr>
      <vt:lpstr>Slide 18</vt:lpstr>
      <vt:lpstr>Present Perfect Continuous Tense</vt:lpstr>
      <vt:lpstr>Slide 20</vt:lpstr>
      <vt:lpstr>Past  Tense</vt:lpstr>
      <vt:lpstr>Past  Indefinite Tense</vt:lpstr>
      <vt:lpstr>Slide 23</vt:lpstr>
      <vt:lpstr>Past Continuous Tense</vt:lpstr>
      <vt:lpstr>Slide 25</vt:lpstr>
      <vt:lpstr>Past Perfect Tense</vt:lpstr>
      <vt:lpstr>Slide 27</vt:lpstr>
      <vt:lpstr>Past Perfect Continuous Tense</vt:lpstr>
      <vt:lpstr>Slide 29</vt:lpstr>
      <vt:lpstr>Future  Tense</vt:lpstr>
      <vt:lpstr>Future  Indefinite Tense</vt:lpstr>
      <vt:lpstr>Slide 32</vt:lpstr>
      <vt:lpstr>Future Continuous Tense</vt:lpstr>
      <vt:lpstr>Slide 34</vt:lpstr>
      <vt:lpstr>Future Perfect Tense</vt:lpstr>
      <vt:lpstr>Slide 36</vt:lpstr>
      <vt:lpstr>Future Perfect Continuous Tense</vt:lpstr>
      <vt:lpstr>Slide 38</vt:lpstr>
      <vt:lpstr>List of Rules of Tenses</vt:lpstr>
      <vt:lpstr>List of Examples</vt:lpstr>
      <vt:lpstr>Slide 41</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Hp</dc:creator>
  <cp:lastModifiedBy>Hp</cp:lastModifiedBy>
  <cp:revision>75</cp:revision>
  <dcterms:created xsi:type="dcterms:W3CDTF">2006-08-16T00:00:00Z</dcterms:created>
  <dcterms:modified xsi:type="dcterms:W3CDTF">2022-06-13T11:21:18Z</dcterms:modified>
</cp:coreProperties>
</file>

<file path=docProps/thumbnail.jpeg>
</file>